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4"/>
  </p:sldMasterIdLst>
  <p:notesMasterIdLst>
    <p:notesMasterId r:id="rId13"/>
  </p:notesMasterIdLst>
  <p:sldIdLst>
    <p:sldId id="256" r:id="rId5"/>
    <p:sldId id="259" r:id="rId6"/>
    <p:sldId id="260" r:id="rId7"/>
    <p:sldId id="264" r:id="rId8"/>
    <p:sldId id="261" r:id="rId9"/>
    <p:sldId id="263" r:id="rId10"/>
    <p:sldId id="262" r:id="rId11"/>
    <p:sldId id="257" r:id="rId12"/>
  </p:sldIdLst>
  <p:sldSz cx="12192000" cy="6858000"/>
  <p:notesSz cx="6858000" cy="9144000"/>
  <p:defaultTextStyle>
    <a:defPPr>
      <a:defRPr lang="en-US"/>
    </a:defPPr>
    <a:lvl1pPr algn="l" rtl="0" fontAlgn="base">
      <a:spcBef>
        <a:spcPct val="0"/>
      </a:spcBef>
      <a:spcAft>
        <a:spcPct val="0"/>
      </a:spcAft>
      <a:defRPr sz="2400" kern="1200">
        <a:solidFill>
          <a:schemeClr val="tx1"/>
        </a:solidFill>
        <a:latin typeface="Verdana" panose="020B0604030504040204" pitchFamily="34" charset="0"/>
        <a:ea typeface="ＭＳ Ｐゴシック" panose="020B0600070205080204" pitchFamily="34" charset="-128"/>
        <a:cs typeface="+mn-cs"/>
      </a:defRPr>
    </a:lvl1pPr>
    <a:lvl2pPr marL="457200" algn="l" rtl="0" fontAlgn="base">
      <a:spcBef>
        <a:spcPct val="0"/>
      </a:spcBef>
      <a:spcAft>
        <a:spcPct val="0"/>
      </a:spcAft>
      <a:defRPr sz="2400" kern="1200">
        <a:solidFill>
          <a:schemeClr val="tx1"/>
        </a:solidFill>
        <a:latin typeface="Verdana" panose="020B0604030504040204" pitchFamily="34" charset="0"/>
        <a:ea typeface="ＭＳ Ｐゴシック" panose="020B0600070205080204" pitchFamily="34" charset="-128"/>
        <a:cs typeface="+mn-cs"/>
      </a:defRPr>
    </a:lvl2pPr>
    <a:lvl3pPr marL="914400" algn="l" rtl="0" fontAlgn="base">
      <a:spcBef>
        <a:spcPct val="0"/>
      </a:spcBef>
      <a:spcAft>
        <a:spcPct val="0"/>
      </a:spcAft>
      <a:defRPr sz="2400" kern="1200">
        <a:solidFill>
          <a:schemeClr val="tx1"/>
        </a:solidFill>
        <a:latin typeface="Verdana" panose="020B0604030504040204" pitchFamily="34" charset="0"/>
        <a:ea typeface="ＭＳ Ｐゴシック" panose="020B0600070205080204" pitchFamily="34" charset="-128"/>
        <a:cs typeface="+mn-cs"/>
      </a:defRPr>
    </a:lvl3pPr>
    <a:lvl4pPr marL="1371600" algn="l" rtl="0" fontAlgn="base">
      <a:spcBef>
        <a:spcPct val="0"/>
      </a:spcBef>
      <a:spcAft>
        <a:spcPct val="0"/>
      </a:spcAft>
      <a:defRPr sz="2400" kern="1200">
        <a:solidFill>
          <a:schemeClr val="tx1"/>
        </a:solidFill>
        <a:latin typeface="Verdana" panose="020B0604030504040204" pitchFamily="34" charset="0"/>
        <a:ea typeface="ＭＳ Ｐゴシック" panose="020B0600070205080204" pitchFamily="34" charset="-128"/>
        <a:cs typeface="+mn-cs"/>
      </a:defRPr>
    </a:lvl4pPr>
    <a:lvl5pPr marL="1828800" algn="l" rtl="0" fontAlgn="base">
      <a:spcBef>
        <a:spcPct val="0"/>
      </a:spcBef>
      <a:spcAft>
        <a:spcPct val="0"/>
      </a:spcAft>
      <a:defRPr sz="2400" kern="1200">
        <a:solidFill>
          <a:schemeClr val="tx1"/>
        </a:solidFill>
        <a:latin typeface="Verdana" panose="020B0604030504040204" pitchFamily="34"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Verdana" panose="020B0604030504040204" pitchFamily="34"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Verdana" panose="020B0604030504040204" pitchFamily="34"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Verdana" panose="020B0604030504040204" pitchFamily="34"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Verdana" panose="020B060403050404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2556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280BD74-7334-41BD-8119-15FE744036D9}" v="2" dt="2024-02-09T16:27:39.96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57835" autoAdjust="0"/>
  </p:normalViewPr>
  <p:slideViewPr>
    <p:cSldViewPr snapToGrid="0">
      <p:cViewPr varScale="1">
        <p:scale>
          <a:sx n="16" d="100"/>
          <a:sy n="16" d="100"/>
        </p:scale>
        <p:origin x="1374" y="42"/>
      </p:cViewPr>
      <p:guideLst/>
    </p:cSldViewPr>
  </p:slideViewPr>
  <p:notesTextViewPr>
    <p:cViewPr>
      <p:scale>
        <a:sx n="1" d="1"/>
        <a:sy n="1" d="1"/>
      </p:scale>
      <p:origin x="0" y="0"/>
    </p:cViewPr>
  </p:notesTextViewPr>
  <p:notesViewPr>
    <p:cSldViewPr snapToGrid="0">
      <p:cViewPr>
        <p:scale>
          <a:sx n="1" d="2"/>
          <a:sy n="1" d="2"/>
        </p:scale>
        <p:origin x="2708" y="-7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microsoft.com/office/2015/10/relationships/revisionInfo" Target="revisionInfo.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5BB024C-F516-4F48-8A57-A8C7B8CD96E8}" type="datetimeFigureOut">
              <a:rPr lang="en-GB" smtClean="0"/>
              <a:t>12/02/2026</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68E0CC0-A656-4AB3-BF8F-7493CE4AD9CB}" type="slidenum">
              <a:rPr lang="en-GB" smtClean="0"/>
              <a:t>‹#›</a:t>
            </a:fld>
            <a:endParaRPr lang="en-GB"/>
          </a:p>
        </p:txBody>
      </p:sp>
    </p:spTree>
    <p:extLst>
      <p:ext uri="{BB962C8B-B14F-4D97-AF65-F5344CB8AC3E}">
        <p14:creationId xmlns:p14="http://schemas.microsoft.com/office/powerpoint/2010/main" val="26456044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68E0CC0-A656-4AB3-BF8F-7493CE4AD9CB}" type="slidenum">
              <a:rPr lang="en-GB" smtClean="0"/>
              <a:t>1</a:t>
            </a:fld>
            <a:endParaRPr lang="en-GB"/>
          </a:p>
        </p:txBody>
      </p:sp>
    </p:spTree>
    <p:extLst>
      <p:ext uri="{BB962C8B-B14F-4D97-AF65-F5344CB8AC3E}">
        <p14:creationId xmlns:p14="http://schemas.microsoft.com/office/powerpoint/2010/main" val="12004410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purpose of this guidance is to allow you to start a conversation with candidates about dealing with controversial issues during their campaign, and also any historical behaviour that can be a challenge for them during the campaign or subsequently. You are best placed to add examples that are relevant locally, but if you would like to have a conversation about any of this, please get in touch via elections@nus.org.uk.</a:t>
            </a:r>
          </a:p>
          <a:p>
            <a:endParaRPr lang="en-GB" dirty="0"/>
          </a:p>
          <a:p>
            <a:r>
              <a:rPr lang="en-GB" dirty="0"/>
              <a:t>We therefore suggest including the following:</a:t>
            </a:r>
          </a:p>
          <a:p>
            <a:pPr marL="171450" indent="-171450">
              <a:buFont typeface="Arial" panose="020B0604020202020204" pitchFamily="34" charset="0"/>
              <a:buChar char="•"/>
            </a:pPr>
            <a:r>
              <a:rPr lang="en-GB" dirty="0"/>
              <a:t>Checking social media for potentially problematic posts and retweets/likes.</a:t>
            </a:r>
          </a:p>
          <a:p>
            <a:pPr marL="171450" indent="-171450">
              <a:buFont typeface="Arial" panose="020B0604020202020204" pitchFamily="34" charset="0"/>
              <a:buChar char="•"/>
            </a:pPr>
            <a:r>
              <a:rPr lang="en-GB" dirty="0"/>
              <a:t>Being made aware of any complaints made against them in the past that could affect their ability to carry out the role </a:t>
            </a:r>
          </a:p>
          <a:p>
            <a:pPr marL="171450" indent="-171450">
              <a:buFont typeface="Arial" panose="020B0604020202020204" pitchFamily="34" charset="0"/>
              <a:buChar char="•"/>
            </a:pPr>
            <a:r>
              <a:rPr lang="en-GB" dirty="0"/>
              <a:t>Reread the NUS guidance on the war in Gaza to understand why retweeting and open letters can be problematic. Try to use your own words. You can find it at nus.org.uk/</a:t>
            </a:r>
            <a:r>
              <a:rPr lang="en-GB" dirty="0" err="1"/>
              <a:t>middle_east_crisis</a:t>
            </a:r>
            <a:r>
              <a:rPr lang="en-GB" dirty="0"/>
              <a:t> </a:t>
            </a:r>
          </a:p>
          <a:p>
            <a:pPr marL="171450" indent="-171450">
              <a:buFont typeface="Arial" panose="020B0604020202020204" pitchFamily="34" charset="0"/>
              <a:buChar char="•"/>
            </a:pPr>
            <a:r>
              <a:rPr lang="en-GB" dirty="0"/>
              <a:t>When deciding if a phrase is appropriate, context is king. Something said in a conversation might be acceptable but could be construed as harassment if placed all over campus on election publicity </a:t>
            </a:r>
          </a:p>
          <a:p>
            <a:pPr marL="171450" indent="-171450">
              <a:buFont typeface="Arial" panose="020B0604020202020204" pitchFamily="34" charset="0"/>
              <a:buChar char="•"/>
            </a:pPr>
            <a:r>
              <a:rPr lang="en-GB" dirty="0"/>
              <a:t>Try to explain the importance of representing all students, not just those that agree with you and the recent introduction of legislation on Freedom of Speech</a:t>
            </a:r>
          </a:p>
          <a:p>
            <a:pPr marL="171450" indent="-171450">
              <a:buFont typeface="Arial" panose="020B0604020202020204" pitchFamily="34" charset="0"/>
              <a:buChar char="•"/>
            </a:pPr>
            <a:r>
              <a:rPr lang="en-GB" dirty="0"/>
              <a:t>Explaining that for some posts there is the additional responsibility of Trusteeship and employment. These bring complexity to the elected role and can be managed effectively but it requires thought. </a:t>
            </a:r>
          </a:p>
          <a:p>
            <a:endParaRPr lang="en-GB" dirty="0"/>
          </a:p>
          <a:p>
            <a:r>
              <a:rPr lang="en-GB" dirty="0"/>
              <a:t>Overall, it gives you an opportunity to advise candidates that there is some risk in becoming a </a:t>
            </a:r>
            <a:r>
              <a:rPr lang="en-GB"/>
              <a:t>public figure but </a:t>
            </a:r>
            <a:r>
              <a:rPr lang="en-GB" dirty="0"/>
              <a:t>reassuring them that you are here to advise and support. The importance should be placed on the need to tell you about things so that you can respond appropriately. It's not about stopping them saying things, it's about helping them to say things in the right way.</a:t>
            </a:r>
          </a:p>
        </p:txBody>
      </p:sp>
      <p:sp>
        <p:nvSpPr>
          <p:cNvPr id="4" name="Slide Number Placeholder 3"/>
          <p:cNvSpPr>
            <a:spLocks noGrp="1"/>
          </p:cNvSpPr>
          <p:nvPr>
            <p:ph type="sldNum" sz="quarter" idx="5"/>
          </p:nvPr>
        </p:nvSpPr>
        <p:spPr/>
        <p:txBody>
          <a:bodyPr/>
          <a:lstStyle/>
          <a:p>
            <a:fld id="{268E0CC0-A656-4AB3-BF8F-7493CE4AD9CB}" type="slidenum">
              <a:rPr lang="en-GB" smtClean="0"/>
              <a:t>2</a:t>
            </a:fld>
            <a:endParaRPr lang="en-GB"/>
          </a:p>
        </p:txBody>
      </p:sp>
    </p:spTree>
    <p:extLst>
      <p:ext uri="{BB962C8B-B14F-4D97-AF65-F5344CB8AC3E}">
        <p14:creationId xmlns:p14="http://schemas.microsoft.com/office/powerpoint/2010/main" val="6618585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68E0CC0-A656-4AB3-BF8F-7493CE4AD9CB}" type="slidenum">
              <a:rPr lang="en-GB" smtClean="0"/>
              <a:t>3</a:t>
            </a:fld>
            <a:endParaRPr lang="en-GB"/>
          </a:p>
        </p:txBody>
      </p:sp>
    </p:spTree>
    <p:extLst>
      <p:ext uri="{BB962C8B-B14F-4D97-AF65-F5344CB8AC3E}">
        <p14:creationId xmlns:p14="http://schemas.microsoft.com/office/powerpoint/2010/main" val="27526982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68E0CC0-A656-4AB3-BF8F-7493CE4AD9CB}" type="slidenum">
              <a:rPr lang="en-GB" smtClean="0"/>
              <a:t>4</a:t>
            </a:fld>
            <a:endParaRPr lang="en-GB"/>
          </a:p>
        </p:txBody>
      </p:sp>
    </p:spTree>
    <p:extLst>
      <p:ext uri="{BB962C8B-B14F-4D97-AF65-F5344CB8AC3E}">
        <p14:creationId xmlns:p14="http://schemas.microsoft.com/office/powerpoint/2010/main" val="20996141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68E0CC0-A656-4AB3-BF8F-7493CE4AD9CB}" type="slidenum">
              <a:rPr lang="en-GB" smtClean="0"/>
              <a:t>5</a:t>
            </a:fld>
            <a:endParaRPr lang="en-GB"/>
          </a:p>
        </p:txBody>
      </p:sp>
    </p:spTree>
    <p:extLst>
      <p:ext uri="{BB962C8B-B14F-4D97-AF65-F5344CB8AC3E}">
        <p14:creationId xmlns:p14="http://schemas.microsoft.com/office/powerpoint/2010/main" val="29007933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68E0CC0-A656-4AB3-BF8F-7493CE4AD9CB}" type="slidenum">
              <a:rPr lang="en-GB" smtClean="0"/>
              <a:t>6</a:t>
            </a:fld>
            <a:endParaRPr lang="en-GB"/>
          </a:p>
        </p:txBody>
      </p:sp>
    </p:spTree>
    <p:extLst>
      <p:ext uri="{BB962C8B-B14F-4D97-AF65-F5344CB8AC3E}">
        <p14:creationId xmlns:p14="http://schemas.microsoft.com/office/powerpoint/2010/main" val="21572708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68E0CC0-A656-4AB3-BF8F-7493CE4AD9CB}" type="slidenum">
              <a:rPr lang="en-GB" smtClean="0"/>
              <a:t>7</a:t>
            </a:fld>
            <a:endParaRPr lang="en-GB"/>
          </a:p>
        </p:txBody>
      </p:sp>
    </p:spTree>
    <p:extLst>
      <p:ext uri="{BB962C8B-B14F-4D97-AF65-F5344CB8AC3E}">
        <p14:creationId xmlns:p14="http://schemas.microsoft.com/office/powerpoint/2010/main" val="33982699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68E0CC0-A656-4AB3-BF8F-7493CE4AD9CB}" type="slidenum">
              <a:rPr lang="en-GB" smtClean="0"/>
              <a:t>8</a:t>
            </a:fld>
            <a:endParaRPr lang="en-GB"/>
          </a:p>
        </p:txBody>
      </p:sp>
    </p:spTree>
    <p:extLst>
      <p:ext uri="{BB962C8B-B14F-4D97-AF65-F5344CB8AC3E}">
        <p14:creationId xmlns:p14="http://schemas.microsoft.com/office/powerpoint/2010/main" val="277996036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B6DFA71-E7E5-490E-BCBB-C6010E3B746C}"/>
              </a:ext>
            </a:extLst>
          </p:cNvPr>
          <p:cNvPicPr>
            <a:picLocks noChangeAspect="1"/>
          </p:cNvPicPr>
          <p:nvPr userDrawn="1"/>
        </p:nvPicPr>
        <p:blipFill rotWithShape="1">
          <a:blip r:embed="rId2"/>
          <a:srcRect l="81749"/>
          <a:stretch/>
        </p:blipFill>
        <p:spPr>
          <a:xfrm>
            <a:off x="10272464" y="0"/>
            <a:ext cx="1993426" cy="6910764"/>
          </a:xfrm>
          <a:prstGeom prst="rect">
            <a:avLst/>
          </a:prstGeom>
        </p:spPr>
      </p:pic>
      <p:sp>
        <p:nvSpPr>
          <p:cNvPr id="8" name="Text Placeholder 7">
            <a:extLst>
              <a:ext uri="{FF2B5EF4-FFF2-40B4-BE49-F238E27FC236}">
                <a16:creationId xmlns:a16="http://schemas.microsoft.com/office/drawing/2014/main" id="{86E2CB9F-24A4-4DE9-B4A1-684FD5D4C7C4}"/>
              </a:ext>
            </a:extLst>
          </p:cNvPr>
          <p:cNvSpPr>
            <a:spLocks noGrp="1"/>
          </p:cNvSpPr>
          <p:nvPr>
            <p:ph type="body" sz="quarter" idx="10" hasCustomPrompt="1"/>
          </p:nvPr>
        </p:nvSpPr>
        <p:spPr>
          <a:xfrm>
            <a:off x="623392" y="3717032"/>
            <a:ext cx="8642349" cy="649288"/>
          </a:xfrm>
        </p:spPr>
        <p:txBody>
          <a:bodyPr/>
          <a:lstStyle>
            <a:lvl1pPr>
              <a:defRPr sz="2400"/>
            </a:lvl1pPr>
            <a:lvl2pPr marL="457200" indent="0">
              <a:buNone/>
              <a:defRPr/>
            </a:lvl2pPr>
            <a:lvl3pPr>
              <a:defRPr/>
            </a:lvl3pPr>
            <a:lvl4pPr>
              <a:defRPr/>
            </a:lvl4pPr>
            <a:lvl5pPr>
              <a:defRPr/>
            </a:lvl5pPr>
          </a:lstStyle>
          <a:p>
            <a:pPr lvl="1"/>
            <a:r>
              <a:rPr lang="en-US"/>
              <a:t>Title page subheading goes here</a:t>
            </a:r>
          </a:p>
        </p:txBody>
      </p:sp>
      <p:sp>
        <p:nvSpPr>
          <p:cNvPr id="14" name="Text Placeholder 13">
            <a:extLst>
              <a:ext uri="{FF2B5EF4-FFF2-40B4-BE49-F238E27FC236}">
                <a16:creationId xmlns:a16="http://schemas.microsoft.com/office/drawing/2014/main" id="{A76E160B-0085-46D6-9651-D9469AACEDE9}"/>
              </a:ext>
            </a:extLst>
          </p:cNvPr>
          <p:cNvSpPr>
            <a:spLocks noGrp="1"/>
          </p:cNvSpPr>
          <p:nvPr>
            <p:ph type="body" sz="quarter" idx="11" hasCustomPrompt="1"/>
          </p:nvPr>
        </p:nvSpPr>
        <p:spPr>
          <a:xfrm>
            <a:off x="624418" y="2997200"/>
            <a:ext cx="8642349" cy="649288"/>
          </a:xfrm>
        </p:spPr>
        <p:txBody>
          <a:bodyPr/>
          <a:lstStyle>
            <a:lvl1pPr>
              <a:defRPr b="1"/>
            </a:lvl1pPr>
          </a:lstStyle>
          <a:p>
            <a:pPr lvl="0"/>
            <a:r>
              <a:rPr lang="en-US"/>
              <a:t>Title Page Heading Goes here</a:t>
            </a:r>
            <a:endParaRPr lang="en-GB"/>
          </a:p>
        </p:txBody>
      </p:sp>
      <p:pic>
        <p:nvPicPr>
          <p:cNvPr id="4" name="Picture 3" descr="A black and pink logo&#10;&#10;Description automatically generated">
            <a:extLst>
              <a:ext uri="{FF2B5EF4-FFF2-40B4-BE49-F238E27FC236}">
                <a16:creationId xmlns:a16="http://schemas.microsoft.com/office/drawing/2014/main" id="{DC6F1D4D-A04F-41B5-FEC0-5DF6FE6689D1}"/>
              </a:ext>
            </a:extLst>
          </p:cNvPr>
          <p:cNvPicPr>
            <a:picLocks noChangeAspect="1"/>
          </p:cNvPicPr>
          <p:nvPr userDrawn="1"/>
        </p:nvPicPr>
        <p:blipFill>
          <a:blip r:embed="rId3"/>
          <a:stretch>
            <a:fillRect/>
          </a:stretch>
        </p:blipFill>
        <p:spPr>
          <a:xfrm>
            <a:off x="191344" y="188640"/>
            <a:ext cx="2679197" cy="1139954"/>
          </a:xfrm>
          <a:prstGeom prst="rect">
            <a:avLst/>
          </a:prstGeom>
        </p:spPr>
      </p:pic>
    </p:spTree>
    <p:extLst>
      <p:ext uri="{BB962C8B-B14F-4D97-AF65-F5344CB8AC3E}">
        <p14:creationId xmlns:p14="http://schemas.microsoft.com/office/powerpoint/2010/main" val="26145767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ext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695175A-F973-A9D1-4364-15AE398187D1}"/>
              </a:ext>
            </a:extLst>
          </p:cNvPr>
          <p:cNvPicPr>
            <a:picLocks noChangeAspect="1"/>
          </p:cNvPicPr>
          <p:nvPr userDrawn="1"/>
        </p:nvPicPr>
        <p:blipFill>
          <a:blip r:embed="rId2"/>
          <a:stretch>
            <a:fillRect/>
          </a:stretch>
        </p:blipFill>
        <p:spPr>
          <a:xfrm>
            <a:off x="14707" y="-1"/>
            <a:ext cx="12177293" cy="6858001"/>
          </a:xfrm>
          <a:prstGeom prst="rect">
            <a:avLst/>
          </a:prstGeom>
        </p:spPr>
      </p:pic>
      <p:sp>
        <p:nvSpPr>
          <p:cNvPr id="3" name="Subtitle 2"/>
          <p:cNvSpPr>
            <a:spLocks noGrp="1"/>
          </p:cNvSpPr>
          <p:nvPr>
            <p:ph type="subTitle" idx="1" hasCustomPrompt="1"/>
          </p:nvPr>
        </p:nvSpPr>
        <p:spPr>
          <a:xfrm>
            <a:off x="719403" y="1772816"/>
            <a:ext cx="10657184" cy="648072"/>
          </a:xfrm>
        </p:spPr>
        <p:txBody>
          <a:bodyPr/>
          <a:lstStyle>
            <a:lvl1pPr marL="0" indent="0" algn="l">
              <a:buFont typeface="Arial" panose="020B0604020202020204" pitchFamily="34" charset="0"/>
              <a:buNone/>
              <a:defRPr sz="2400">
                <a:solidFill>
                  <a:srgbClr val="425563"/>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Text goes here</a:t>
            </a:r>
          </a:p>
          <a:p>
            <a:endParaRPr lang="en-US"/>
          </a:p>
        </p:txBody>
      </p:sp>
      <p:sp>
        <p:nvSpPr>
          <p:cNvPr id="4" name="Title 3">
            <a:extLst>
              <a:ext uri="{FF2B5EF4-FFF2-40B4-BE49-F238E27FC236}">
                <a16:creationId xmlns:a16="http://schemas.microsoft.com/office/drawing/2014/main" id="{CBF38968-8F55-4FBB-AEC1-7F971B204EF7}"/>
              </a:ext>
            </a:extLst>
          </p:cNvPr>
          <p:cNvSpPr>
            <a:spLocks noGrp="1"/>
          </p:cNvSpPr>
          <p:nvPr>
            <p:ph type="title"/>
          </p:nvPr>
        </p:nvSpPr>
        <p:spPr/>
        <p:txBody>
          <a:bodyPr/>
          <a:lstStyle/>
          <a:p>
            <a:r>
              <a:rPr lang="en-US"/>
              <a:t>Click to edit Master title style</a:t>
            </a:r>
            <a:endParaRPr lang="en-GB"/>
          </a:p>
        </p:txBody>
      </p:sp>
      <p:sp>
        <p:nvSpPr>
          <p:cNvPr id="6" name="Rectangle 5">
            <a:extLst>
              <a:ext uri="{FF2B5EF4-FFF2-40B4-BE49-F238E27FC236}">
                <a16:creationId xmlns:a16="http://schemas.microsoft.com/office/drawing/2014/main" id="{E1588562-C8E2-20B0-91BB-A95EB71A0235}"/>
              </a:ext>
            </a:extLst>
          </p:cNvPr>
          <p:cNvSpPr/>
          <p:nvPr userDrawn="1"/>
        </p:nvSpPr>
        <p:spPr bwMode="auto">
          <a:xfrm>
            <a:off x="9264352" y="5661248"/>
            <a:ext cx="2664296" cy="1152128"/>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rgbClr val="000000"/>
              </a:solidFill>
              <a:effectLst/>
              <a:latin typeface="Verdana" charset="0"/>
              <a:ea typeface="ＭＳ Ｐゴシック" charset="0"/>
              <a:cs typeface="ＭＳ Ｐゴシック" charset="0"/>
            </a:endParaRPr>
          </a:p>
        </p:txBody>
      </p:sp>
      <p:pic>
        <p:nvPicPr>
          <p:cNvPr id="7" name="Picture 6" descr="A black and pink logo&#10;&#10;Description automatically generated">
            <a:extLst>
              <a:ext uri="{FF2B5EF4-FFF2-40B4-BE49-F238E27FC236}">
                <a16:creationId xmlns:a16="http://schemas.microsoft.com/office/drawing/2014/main" id="{03B2E2A0-959B-BE38-6E5A-42F4E901B58F}"/>
              </a:ext>
            </a:extLst>
          </p:cNvPr>
          <p:cNvPicPr>
            <a:picLocks noChangeAspect="1"/>
          </p:cNvPicPr>
          <p:nvPr userDrawn="1"/>
        </p:nvPicPr>
        <p:blipFill>
          <a:blip r:embed="rId3"/>
          <a:stretch>
            <a:fillRect/>
          </a:stretch>
        </p:blipFill>
        <p:spPr>
          <a:xfrm>
            <a:off x="9984432" y="5902498"/>
            <a:ext cx="1941240" cy="825966"/>
          </a:xfrm>
          <a:prstGeom prst="rect">
            <a:avLst/>
          </a:prstGeom>
        </p:spPr>
      </p:pic>
    </p:spTree>
    <p:extLst>
      <p:ext uri="{BB962C8B-B14F-4D97-AF65-F5344CB8AC3E}">
        <p14:creationId xmlns:p14="http://schemas.microsoft.com/office/powerpoint/2010/main" val="6427553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Divider">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DB1CE2E4-4BD7-4209-B143-A678C5407228}"/>
              </a:ext>
            </a:extLst>
          </p:cNvPr>
          <p:cNvPicPr>
            <a:picLocks noChangeAspect="1"/>
          </p:cNvPicPr>
          <p:nvPr userDrawn="1"/>
        </p:nvPicPr>
        <p:blipFill>
          <a:blip r:embed="rId2"/>
          <a:stretch>
            <a:fillRect/>
          </a:stretch>
        </p:blipFill>
        <p:spPr>
          <a:xfrm>
            <a:off x="-45854" y="-13675"/>
            <a:ext cx="12283708" cy="6931885"/>
          </a:xfrm>
          <a:prstGeom prst="rect">
            <a:avLst/>
          </a:prstGeom>
        </p:spPr>
      </p:pic>
      <p:sp>
        <p:nvSpPr>
          <p:cNvPr id="11" name="Text Placeholder 10">
            <a:extLst>
              <a:ext uri="{FF2B5EF4-FFF2-40B4-BE49-F238E27FC236}">
                <a16:creationId xmlns:a16="http://schemas.microsoft.com/office/drawing/2014/main" id="{E6B96BBC-E652-4BBF-813B-CF99D93D8E5D}"/>
              </a:ext>
            </a:extLst>
          </p:cNvPr>
          <p:cNvSpPr>
            <a:spLocks noGrp="1"/>
          </p:cNvSpPr>
          <p:nvPr>
            <p:ph type="body" sz="quarter" idx="10" hasCustomPrompt="1"/>
          </p:nvPr>
        </p:nvSpPr>
        <p:spPr>
          <a:xfrm>
            <a:off x="912284" y="2492376"/>
            <a:ext cx="7391400" cy="1152649"/>
          </a:xfrm>
        </p:spPr>
        <p:txBody>
          <a:bodyPr/>
          <a:lstStyle>
            <a:lvl1pPr marL="0" marR="0" indent="0" algn="l" defTabSz="914400" rtl="0" eaLnBrk="1" fontAlgn="base" latinLnBrk="0" hangingPunct="1">
              <a:lnSpc>
                <a:spcPct val="100000"/>
              </a:lnSpc>
              <a:spcBef>
                <a:spcPct val="0"/>
              </a:spcBef>
              <a:spcAft>
                <a:spcPct val="0"/>
              </a:spcAft>
              <a:buClrTx/>
              <a:buSzTx/>
              <a:buFontTx/>
              <a:buNone/>
              <a:tabLst/>
              <a:defRPr b="1">
                <a:solidFill>
                  <a:schemeClr val="bg1"/>
                </a:solidFill>
              </a:defRPr>
            </a:lvl1pPr>
            <a:lvl2pPr marL="457200" indent="0">
              <a:buFont typeface="Arial" panose="020B0604020202020204" pitchFamily="34" charset="0"/>
              <a:buNone/>
              <a:defRPr>
                <a:solidFill>
                  <a:schemeClr val="bg1"/>
                </a:solidFill>
              </a:defRPr>
            </a:lvl2pPr>
            <a:lvl3pPr marL="914400" indent="0">
              <a:buFont typeface="Arial" panose="020B0604020202020204" pitchFamily="34" charset="0"/>
              <a:buNone/>
              <a:defRPr>
                <a:solidFill>
                  <a:schemeClr val="bg1"/>
                </a:solidFill>
              </a:defRPr>
            </a:lvl3pPr>
            <a:lvl4pPr marL="1371600" indent="0">
              <a:buFont typeface="Arial" panose="020B0604020202020204" pitchFamily="34" charset="0"/>
              <a:buNone/>
              <a:defRPr>
                <a:solidFill>
                  <a:schemeClr val="bg1"/>
                </a:solidFill>
              </a:defRPr>
            </a:lvl4pPr>
            <a:lvl5pPr marL="1828800" indent="0">
              <a:buFont typeface="Arial" panose="020B0604020202020204" pitchFamily="34" charset="0"/>
              <a:buNone/>
              <a:defRPr>
                <a:solidFill>
                  <a:schemeClr val="bg1"/>
                </a:solidFill>
              </a:defRPr>
            </a:lvl5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3200" b="0" i="0" u="none" strike="noStrike" kern="1200" cap="none" spc="0" normalizeH="0" baseline="0" noProof="0">
                <a:ln>
                  <a:noFill/>
                </a:ln>
                <a:solidFill>
                  <a:srgbClr val="FFFFFF"/>
                </a:solidFill>
                <a:effectLst/>
                <a:uLnTx/>
                <a:uFillTx/>
                <a:latin typeface="Verdana" panose="020B0604030504040204" pitchFamily="34" charset="0"/>
                <a:ea typeface="ＭＳ Ｐゴシック" panose="020B0600070205080204" pitchFamily="34" charset="-128"/>
              </a:rPr>
              <a:t>Divider page heading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3200" b="0" i="0" u="none" strike="noStrike" kern="1200" cap="none" spc="0" normalizeH="0" baseline="0" noProof="0">
                <a:ln>
                  <a:noFill/>
                </a:ln>
                <a:solidFill>
                  <a:srgbClr val="FFFFFF"/>
                </a:solidFill>
                <a:effectLst/>
                <a:uLnTx/>
                <a:uFillTx/>
                <a:latin typeface="Verdana" panose="020B0604030504040204" pitchFamily="34" charset="0"/>
                <a:ea typeface="ＭＳ Ｐゴシック" panose="020B0600070205080204" pitchFamily="34" charset="-128"/>
              </a:rPr>
              <a:t>goes in this position</a:t>
            </a:r>
          </a:p>
        </p:txBody>
      </p:sp>
      <p:sp>
        <p:nvSpPr>
          <p:cNvPr id="3" name="Rectangle 2">
            <a:extLst>
              <a:ext uri="{FF2B5EF4-FFF2-40B4-BE49-F238E27FC236}">
                <a16:creationId xmlns:a16="http://schemas.microsoft.com/office/drawing/2014/main" id="{D6F87911-1932-8F1B-C52F-A5C706AB5012}"/>
              </a:ext>
            </a:extLst>
          </p:cNvPr>
          <p:cNvSpPr/>
          <p:nvPr userDrawn="1"/>
        </p:nvSpPr>
        <p:spPr bwMode="auto">
          <a:xfrm>
            <a:off x="9264352" y="5661248"/>
            <a:ext cx="2664296" cy="1152128"/>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rgbClr val="000000"/>
              </a:solidFill>
              <a:effectLst/>
              <a:latin typeface="Verdana" charset="0"/>
              <a:ea typeface="ＭＳ Ｐゴシック" charset="0"/>
              <a:cs typeface="ＭＳ Ｐゴシック" charset="0"/>
            </a:endParaRPr>
          </a:p>
        </p:txBody>
      </p:sp>
      <p:pic>
        <p:nvPicPr>
          <p:cNvPr id="4" name="Picture 3" descr="A black and pink logo&#10;&#10;Description automatically generated">
            <a:extLst>
              <a:ext uri="{FF2B5EF4-FFF2-40B4-BE49-F238E27FC236}">
                <a16:creationId xmlns:a16="http://schemas.microsoft.com/office/drawing/2014/main" id="{FEC7B95D-E978-E899-DE07-C6B875915AF3}"/>
              </a:ext>
            </a:extLst>
          </p:cNvPr>
          <p:cNvPicPr>
            <a:picLocks noChangeAspect="1"/>
          </p:cNvPicPr>
          <p:nvPr userDrawn="1"/>
        </p:nvPicPr>
        <p:blipFill>
          <a:blip r:embed="rId3"/>
          <a:stretch>
            <a:fillRect/>
          </a:stretch>
        </p:blipFill>
        <p:spPr>
          <a:xfrm>
            <a:off x="9984432" y="5902498"/>
            <a:ext cx="1941240" cy="825966"/>
          </a:xfrm>
          <a:prstGeom prst="rect">
            <a:avLst/>
          </a:prstGeom>
        </p:spPr>
      </p:pic>
    </p:spTree>
    <p:extLst>
      <p:ext uri="{BB962C8B-B14F-4D97-AF65-F5344CB8AC3E}">
        <p14:creationId xmlns:p14="http://schemas.microsoft.com/office/powerpoint/2010/main" val="54251250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7" name="Rectangle 2">
            <a:extLst>
              <a:ext uri="{FF2B5EF4-FFF2-40B4-BE49-F238E27FC236}">
                <a16:creationId xmlns:a16="http://schemas.microsoft.com/office/drawing/2014/main" id="{78484094-48F6-964E-A31C-C6CB9E90C1F1}"/>
              </a:ext>
            </a:extLst>
          </p:cNvPr>
          <p:cNvSpPr>
            <a:spLocks noGrp="1" noChangeArrowheads="1"/>
          </p:cNvSpPr>
          <p:nvPr>
            <p:ph type="title"/>
          </p:nvPr>
        </p:nvSpPr>
        <p:spPr bwMode="auto">
          <a:xfrm>
            <a:off x="914400" y="333375"/>
            <a:ext cx="10363200"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8" name="Rectangle 3">
            <a:extLst>
              <a:ext uri="{FF2B5EF4-FFF2-40B4-BE49-F238E27FC236}">
                <a16:creationId xmlns:a16="http://schemas.microsoft.com/office/drawing/2014/main" id="{E7085BD9-FB4A-9749-AD46-AB2AABAEBC1D}"/>
              </a:ext>
            </a:extLst>
          </p:cNvPr>
          <p:cNvSpPr>
            <a:spLocks noGrp="1" noChangeArrowheads="1"/>
          </p:cNvSpPr>
          <p:nvPr>
            <p:ph type="body" idx="1"/>
          </p:nvPr>
        </p:nvSpPr>
        <p:spPr bwMode="auto">
          <a:xfrm>
            <a:off x="914400" y="1844675"/>
            <a:ext cx="10363200" cy="3657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pic>
        <p:nvPicPr>
          <p:cNvPr id="2" name="Picture 1" descr="A black and pink logo&#10;&#10;Description automatically generated">
            <a:extLst>
              <a:ext uri="{FF2B5EF4-FFF2-40B4-BE49-F238E27FC236}">
                <a16:creationId xmlns:a16="http://schemas.microsoft.com/office/drawing/2014/main" id="{7A6B2882-69E7-1CF5-15D9-ABC3DB49F26B}"/>
              </a:ext>
            </a:extLst>
          </p:cNvPr>
          <p:cNvPicPr>
            <a:picLocks noChangeAspect="1"/>
          </p:cNvPicPr>
          <p:nvPr userDrawn="1"/>
        </p:nvPicPr>
        <p:blipFill>
          <a:blip r:embed="rId5"/>
          <a:stretch>
            <a:fillRect/>
          </a:stretch>
        </p:blipFill>
        <p:spPr>
          <a:xfrm>
            <a:off x="9984432" y="5902498"/>
            <a:ext cx="1941240" cy="825966"/>
          </a:xfrm>
          <a:prstGeom prst="rect">
            <a:avLst/>
          </a:prstGeom>
        </p:spPr>
      </p:pic>
    </p:spTree>
  </p:cSld>
  <p:clrMap bg1="lt1" tx1="dk1" bg2="lt2" tx2="dk2" accent1="accent1" accent2="accent2" accent3="accent3" accent4="accent4" accent5="accent5" accent6="accent6" hlink="hlink" folHlink="folHlink"/>
  <p:sldLayoutIdLst>
    <p:sldLayoutId id="2147483656" r:id="rId1"/>
    <p:sldLayoutId id="2147483652" r:id="rId2"/>
    <p:sldLayoutId id="2147483655" r:id="rId3"/>
  </p:sldLayoutIdLst>
  <p:txStyles>
    <p:titleStyle>
      <a:lvl1pPr algn="l" rtl="0" eaLnBrk="1" fontAlgn="base" hangingPunct="1">
        <a:spcBef>
          <a:spcPct val="0"/>
        </a:spcBef>
        <a:spcAft>
          <a:spcPct val="0"/>
        </a:spcAft>
        <a:defRPr sz="3200">
          <a:solidFill>
            <a:schemeClr val="bg1"/>
          </a:solidFill>
          <a:latin typeface="+mj-lt"/>
          <a:ea typeface="+mj-ea"/>
          <a:cs typeface="+mj-cs"/>
        </a:defRPr>
      </a:lvl1pPr>
      <a:lvl2pPr algn="l" rtl="0" eaLnBrk="1" fontAlgn="base" hangingPunct="1">
        <a:spcBef>
          <a:spcPct val="0"/>
        </a:spcBef>
        <a:spcAft>
          <a:spcPct val="0"/>
        </a:spcAft>
        <a:defRPr sz="3200">
          <a:solidFill>
            <a:schemeClr val="bg1"/>
          </a:solidFill>
          <a:latin typeface="Verdana" charset="0"/>
          <a:ea typeface="ＭＳ Ｐゴシック" charset="0"/>
          <a:cs typeface="ＭＳ Ｐゴシック" charset="0"/>
        </a:defRPr>
      </a:lvl2pPr>
      <a:lvl3pPr algn="l" rtl="0" eaLnBrk="1" fontAlgn="base" hangingPunct="1">
        <a:spcBef>
          <a:spcPct val="0"/>
        </a:spcBef>
        <a:spcAft>
          <a:spcPct val="0"/>
        </a:spcAft>
        <a:defRPr sz="3200">
          <a:solidFill>
            <a:schemeClr val="bg1"/>
          </a:solidFill>
          <a:latin typeface="Verdana" charset="0"/>
          <a:ea typeface="ＭＳ Ｐゴシック" charset="0"/>
          <a:cs typeface="ＭＳ Ｐゴシック" charset="0"/>
        </a:defRPr>
      </a:lvl3pPr>
      <a:lvl4pPr algn="l" rtl="0" eaLnBrk="1" fontAlgn="base" hangingPunct="1">
        <a:spcBef>
          <a:spcPct val="0"/>
        </a:spcBef>
        <a:spcAft>
          <a:spcPct val="0"/>
        </a:spcAft>
        <a:defRPr sz="3200">
          <a:solidFill>
            <a:schemeClr val="bg1"/>
          </a:solidFill>
          <a:latin typeface="Verdana" charset="0"/>
          <a:ea typeface="ＭＳ Ｐゴシック" charset="0"/>
          <a:cs typeface="ＭＳ Ｐゴシック" charset="0"/>
        </a:defRPr>
      </a:lvl4pPr>
      <a:lvl5pPr algn="l" rtl="0" eaLnBrk="1" fontAlgn="base" hangingPunct="1">
        <a:spcBef>
          <a:spcPct val="0"/>
        </a:spcBef>
        <a:spcAft>
          <a:spcPct val="0"/>
        </a:spcAft>
        <a:defRPr sz="3200">
          <a:solidFill>
            <a:schemeClr val="bg1"/>
          </a:solidFill>
          <a:latin typeface="Verdana" charset="0"/>
          <a:ea typeface="ＭＳ Ｐゴシック" charset="0"/>
          <a:cs typeface="ＭＳ Ｐゴシック" charset="0"/>
        </a:defRPr>
      </a:lvl5pPr>
      <a:lvl6pPr marL="457200" algn="l" rtl="0" eaLnBrk="1" fontAlgn="base" hangingPunct="1">
        <a:spcBef>
          <a:spcPct val="0"/>
        </a:spcBef>
        <a:spcAft>
          <a:spcPct val="0"/>
        </a:spcAft>
        <a:defRPr sz="3600">
          <a:solidFill>
            <a:schemeClr val="tx2"/>
          </a:solidFill>
          <a:latin typeface="Verdana" charset="0"/>
          <a:ea typeface="ＭＳ Ｐゴシック" charset="0"/>
          <a:cs typeface="ＭＳ Ｐゴシック" charset="0"/>
        </a:defRPr>
      </a:lvl6pPr>
      <a:lvl7pPr marL="914400" algn="l" rtl="0" eaLnBrk="1" fontAlgn="base" hangingPunct="1">
        <a:spcBef>
          <a:spcPct val="0"/>
        </a:spcBef>
        <a:spcAft>
          <a:spcPct val="0"/>
        </a:spcAft>
        <a:defRPr sz="3600">
          <a:solidFill>
            <a:schemeClr val="tx2"/>
          </a:solidFill>
          <a:latin typeface="Verdana" charset="0"/>
          <a:ea typeface="ＭＳ Ｐゴシック" charset="0"/>
          <a:cs typeface="ＭＳ Ｐゴシック" charset="0"/>
        </a:defRPr>
      </a:lvl7pPr>
      <a:lvl8pPr marL="1371600" algn="l" rtl="0" eaLnBrk="1" fontAlgn="base" hangingPunct="1">
        <a:spcBef>
          <a:spcPct val="0"/>
        </a:spcBef>
        <a:spcAft>
          <a:spcPct val="0"/>
        </a:spcAft>
        <a:defRPr sz="3600">
          <a:solidFill>
            <a:schemeClr val="tx2"/>
          </a:solidFill>
          <a:latin typeface="Verdana" charset="0"/>
          <a:ea typeface="ＭＳ Ｐゴシック" charset="0"/>
          <a:cs typeface="ＭＳ Ｐゴシック" charset="0"/>
        </a:defRPr>
      </a:lvl8pPr>
      <a:lvl9pPr marL="1828800" algn="l" rtl="0" eaLnBrk="1" fontAlgn="base" hangingPunct="1">
        <a:spcBef>
          <a:spcPct val="0"/>
        </a:spcBef>
        <a:spcAft>
          <a:spcPct val="0"/>
        </a:spcAft>
        <a:defRPr sz="3600">
          <a:solidFill>
            <a:schemeClr val="tx2"/>
          </a:solidFill>
          <a:latin typeface="Verdana" charset="0"/>
          <a:ea typeface="ＭＳ Ｐゴシック" charset="0"/>
          <a:cs typeface="ＭＳ Ｐゴシック" charset="0"/>
        </a:defRPr>
      </a:lvl9pPr>
    </p:titleStyle>
    <p:bodyStyle>
      <a:lvl1pPr marL="0" indent="0" algn="l" rtl="0" eaLnBrk="1" fontAlgn="base" hangingPunct="1">
        <a:spcBef>
          <a:spcPct val="20000"/>
        </a:spcBef>
        <a:spcAft>
          <a:spcPct val="0"/>
        </a:spcAft>
        <a:buNone/>
        <a:defRPr sz="2800">
          <a:solidFill>
            <a:srgbClr val="425563"/>
          </a:solidFill>
          <a:latin typeface="+mn-lt"/>
          <a:ea typeface="+mn-ea"/>
          <a:cs typeface="+mn-cs"/>
        </a:defRPr>
      </a:lvl1pPr>
      <a:lvl2pPr marL="800100" indent="-342900" algn="l" rtl="0" eaLnBrk="1" fontAlgn="base" hangingPunct="1">
        <a:spcBef>
          <a:spcPct val="20000"/>
        </a:spcBef>
        <a:spcAft>
          <a:spcPct val="0"/>
        </a:spcAft>
        <a:buFont typeface="Arial" panose="020B0604020202020204" pitchFamily="34" charset="0"/>
        <a:buChar char="•"/>
        <a:defRPr sz="2400">
          <a:solidFill>
            <a:srgbClr val="425563"/>
          </a:solidFill>
          <a:latin typeface="+mn-lt"/>
          <a:ea typeface="+mn-ea"/>
        </a:defRPr>
      </a:lvl2pPr>
      <a:lvl3pPr marL="1257300" indent="-342900" algn="l" rtl="0" eaLnBrk="1" fontAlgn="base" hangingPunct="1">
        <a:spcBef>
          <a:spcPct val="20000"/>
        </a:spcBef>
        <a:spcAft>
          <a:spcPct val="0"/>
        </a:spcAft>
        <a:buFont typeface="Arial" panose="020B0604020202020204" pitchFamily="34" charset="0"/>
        <a:buChar char="•"/>
        <a:defRPr sz="2000">
          <a:solidFill>
            <a:srgbClr val="425563"/>
          </a:solidFill>
          <a:latin typeface="+mn-lt"/>
          <a:ea typeface="+mn-ea"/>
        </a:defRPr>
      </a:lvl3pPr>
      <a:lvl4pPr marL="1657350" indent="-285750" algn="l" rtl="0" eaLnBrk="1" fontAlgn="base" hangingPunct="1">
        <a:spcBef>
          <a:spcPct val="20000"/>
        </a:spcBef>
        <a:spcAft>
          <a:spcPct val="0"/>
        </a:spcAft>
        <a:buFont typeface="Arial" panose="020B0604020202020204" pitchFamily="34" charset="0"/>
        <a:buChar char="•"/>
        <a:defRPr>
          <a:solidFill>
            <a:srgbClr val="425563"/>
          </a:solidFill>
          <a:latin typeface="+mn-lt"/>
          <a:ea typeface="+mn-ea"/>
        </a:defRPr>
      </a:lvl4pPr>
      <a:lvl5pPr marL="2114550" indent="-285750" algn="l" rtl="0" eaLnBrk="1" fontAlgn="base" hangingPunct="1">
        <a:spcBef>
          <a:spcPct val="20000"/>
        </a:spcBef>
        <a:spcAft>
          <a:spcPct val="0"/>
        </a:spcAft>
        <a:buFont typeface="Arial" panose="020B0604020202020204" pitchFamily="34" charset="0"/>
        <a:buChar char="•"/>
        <a:defRPr>
          <a:solidFill>
            <a:srgbClr val="425563"/>
          </a:solidFill>
          <a:latin typeface="+mn-lt"/>
          <a:ea typeface="+mn-ea"/>
        </a:defRPr>
      </a:lvl5pPr>
      <a:lvl6pPr marL="2514600" indent="-228600" algn="l" rtl="0" eaLnBrk="1" fontAlgn="base" hangingPunct="1">
        <a:spcBef>
          <a:spcPct val="20000"/>
        </a:spcBef>
        <a:spcAft>
          <a:spcPct val="0"/>
        </a:spcAft>
        <a:buChar char="»"/>
        <a:defRPr>
          <a:solidFill>
            <a:schemeClr val="tx1"/>
          </a:solidFill>
          <a:latin typeface="+mn-lt"/>
          <a:ea typeface="+mn-ea"/>
        </a:defRPr>
      </a:lvl6pPr>
      <a:lvl7pPr marL="2971800" indent="-228600" algn="l" rtl="0" eaLnBrk="1" fontAlgn="base" hangingPunct="1">
        <a:spcBef>
          <a:spcPct val="20000"/>
        </a:spcBef>
        <a:spcAft>
          <a:spcPct val="0"/>
        </a:spcAft>
        <a:buChar char="»"/>
        <a:defRPr>
          <a:solidFill>
            <a:schemeClr val="tx1"/>
          </a:solidFill>
          <a:latin typeface="+mn-lt"/>
          <a:ea typeface="+mn-ea"/>
        </a:defRPr>
      </a:lvl7pPr>
      <a:lvl8pPr marL="3429000" indent="-228600" algn="l" rtl="0" eaLnBrk="1" fontAlgn="base" hangingPunct="1">
        <a:spcBef>
          <a:spcPct val="20000"/>
        </a:spcBef>
        <a:spcAft>
          <a:spcPct val="0"/>
        </a:spcAft>
        <a:buChar char="»"/>
        <a:defRPr>
          <a:solidFill>
            <a:schemeClr val="tx1"/>
          </a:solidFill>
          <a:latin typeface="+mn-lt"/>
          <a:ea typeface="+mn-ea"/>
        </a:defRPr>
      </a:lvl8pPr>
      <a:lvl9pPr marL="3886200" indent="-228600" algn="l" rtl="0" eaLnBrk="1" fontAlgn="base" hangingPunct="1">
        <a:spcBef>
          <a:spcPct val="20000"/>
        </a:spcBef>
        <a:spcAft>
          <a:spcPct val="0"/>
        </a:spcAft>
        <a:buChar char="»"/>
        <a:defRPr>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EDB9A8E-73FA-496A-816D-BB0637A87CDF}"/>
              </a:ext>
            </a:extLst>
          </p:cNvPr>
          <p:cNvSpPr>
            <a:spLocks noGrp="1"/>
          </p:cNvSpPr>
          <p:nvPr>
            <p:ph type="body" sz="quarter" idx="11"/>
          </p:nvPr>
        </p:nvSpPr>
        <p:spPr/>
        <p:txBody>
          <a:bodyPr/>
          <a:lstStyle/>
          <a:p>
            <a:r>
              <a:rPr lang="en-GB"/>
              <a:t>Elections Guidance</a:t>
            </a:r>
          </a:p>
        </p:txBody>
      </p:sp>
    </p:spTree>
    <p:extLst>
      <p:ext uri="{BB962C8B-B14F-4D97-AF65-F5344CB8AC3E}">
        <p14:creationId xmlns:p14="http://schemas.microsoft.com/office/powerpoint/2010/main" val="41876163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F7DCC0D-3AE8-4A91-9C8A-A3F708046A52}"/>
              </a:ext>
            </a:extLst>
          </p:cNvPr>
          <p:cNvSpPr>
            <a:spLocks noGrp="1"/>
          </p:cNvSpPr>
          <p:nvPr>
            <p:ph type="body" sz="quarter" idx="10"/>
          </p:nvPr>
        </p:nvSpPr>
        <p:spPr>
          <a:xfrm>
            <a:off x="912284" y="2492376"/>
            <a:ext cx="7391400" cy="3320595"/>
          </a:xfrm>
        </p:spPr>
        <p:txBody>
          <a:bodyPr/>
          <a:lstStyle/>
          <a:p>
            <a:r>
              <a:rPr lang="en-GB" dirty="0"/>
              <a:t>Candidate Briefing 2024</a:t>
            </a:r>
          </a:p>
          <a:p>
            <a:endParaRPr lang="en-GB" dirty="0"/>
          </a:p>
          <a:p>
            <a:r>
              <a:rPr lang="en-GB" dirty="0">
                <a:highlight>
                  <a:srgbClr val="425563"/>
                </a:highlight>
              </a:rPr>
              <a:t>[DROs please read notes  accompanying this slide before delivering]</a:t>
            </a:r>
          </a:p>
        </p:txBody>
      </p:sp>
    </p:spTree>
    <p:extLst>
      <p:ext uri="{BB962C8B-B14F-4D97-AF65-F5344CB8AC3E}">
        <p14:creationId xmlns:p14="http://schemas.microsoft.com/office/powerpoint/2010/main" val="32418937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DF1EE3DD-0A36-4A17-AACD-B2E50D221EE5}"/>
              </a:ext>
            </a:extLst>
          </p:cNvPr>
          <p:cNvSpPr>
            <a:spLocks noGrp="1"/>
          </p:cNvSpPr>
          <p:nvPr>
            <p:ph type="subTitle" idx="1"/>
          </p:nvPr>
        </p:nvSpPr>
        <p:spPr/>
        <p:txBody>
          <a:bodyPr/>
          <a:lstStyle/>
          <a:p>
            <a:pPr marL="342900" indent="-342900">
              <a:buFont typeface="Arial" panose="020B0604020202020204" pitchFamily="34" charset="0"/>
              <a:buChar char="•"/>
            </a:pPr>
            <a:r>
              <a:rPr lang="en-GB"/>
              <a:t>You should make sure that your social media accounts reflect your current views on issues</a:t>
            </a:r>
          </a:p>
          <a:p>
            <a:pPr marL="342900" indent="-342900">
              <a:buFont typeface="Arial" panose="020B0604020202020204" pitchFamily="34" charset="0"/>
              <a:buChar char="•"/>
            </a:pPr>
            <a:r>
              <a:rPr lang="en-GB"/>
              <a:t>You can be held accountable for the things you say, and have said in the past, on social media</a:t>
            </a:r>
          </a:p>
          <a:p>
            <a:pPr marL="342900" indent="-342900">
              <a:buFont typeface="Arial" panose="020B0604020202020204" pitchFamily="34" charset="0"/>
              <a:buChar char="•"/>
            </a:pPr>
            <a:r>
              <a:rPr lang="en-GB"/>
              <a:t>If you’ve made comments in the past which could lower the reputation of the students’ union or the university, you should speak with the Deputy Returning Officer for support</a:t>
            </a:r>
          </a:p>
          <a:p>
            <a:pPr marL="342900" indent="-342900">
              <a:buFont typeface="Arial" panose="020B0604020202020204" pitchFamily="34" charset="0"/>
              <a:buChar char="•"/>
            </a:pPr>
            <a:r>
              <a:rPr lang="en-GB"/>
              <a:t>Social media accounts sometimes attract abuse- if you’re receiving abuse, and need support, speak to the Deputy Returning Officer</a:t>
            </a:r>
          </a:p>
        </p:txBody>
      </p:sp>
      <p:sp>
        <p:nvSpPr>
          <p:cNvPr id="3" name="Title 2">
            <a:extLst>
              <a:ext uri="{FF2B5EF4-FFF2-40B4-BE49-F238E27FC236}">
                <a16:creationId xmlns:a16="http://schemas.microsoft.com/office/drawing/2014/main" id="{FEDF67FC-B2D0-4998-8BFE-6857CD665A8A}"/>
              </a:ext>
            </a:extLst>
          </p:cNvPr>
          <p:cNvSpPr>
            <a:spLocks noGrp="1"/>
          </p:cNvSpPr>
          <p:nvPr>
            <p:ph type="title"/>
          </p:nvPr>
        </p:nvSpPr>
        <p:spPr/>
        <p:txBody>
          <a:bodyPr/>
          <a:lstStyle/>
          <a:p>
            <a:r>
              <a:rPr lang="en-GB"/>
              <a:t>Your Digital Footprint</a:t>
            </a:r>
          </a:p>
        </p:txBody>
      </p:sp>
    </p:spTree>
    <p:extLst>
      <p:ext uri="{BB962C8B-B14F-4D97-AF65-F5344CB8AC3E}">
        <p14:creationId xmlns:p14="http://schemas.microsoft.com/office/powerpoint/2010/main" val="38868906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5147BBBA-85B5-29D7-EFDA-D3AFE0B64D41}"/>
              </a:ext>
            </a:extLst>
          </p:cNvPr>
          <p:cNvSpPr>
            <a:spLocks noGrp="1"/>
          </p:cNvSpPr>
          <p:nvPr>
            <p:ph type="subTitle" idx="1"/>
          </p:nvPr>
        </p:nvSpPr>
        <p:spPr/>
        <p:txBody>
          <a:bodyPr/>
          <a:lstStyle/>
          <a:p>
            <a:pPr marL="342900" indent="-342900">
              <a:buFont typeface="Arial" panose="020B0604020202020204" pitchFamily="34" charset="0"/>
              <a:buChar char="•"/>
            </a:pPr>
            <a:r>
              <a:rPr lang="en-GB" dirty="0"/>
              <a:t>You might come across pledges for candidates to sign during your campaign. We’d recommend that:  </a:t>
            </a:r>
          </a:p>
          <a:p>
            <a:pPr marL="800100" lvl="1" indent="-342900" algn="l">
              <a:buFont typeface="Arial" panose="020B0604020202020204" pitchFamily="34" charset="0"/>
              <a:buChar char="•"/>
            </a:pPr>
            <a:r>
              <a:rPr lang="en-GB" dirty="0"/>
              <a:t>you try and make the same statement in your own words. This is your election, so choose your words wisely.</a:t>
            </a:r>
          </a:p>
          <a:p>
            <a:pPr marL="800100" lvl="1" indent="-342900" algn="l">
              <a:buFont typeface="Arial" panose="020B0604020202020204" pitchFamily="34" charset="0"/>
              <a:buChar char="•"/>
            </a:pPr>
            <a:r>
              <a:rPr lang="en-GB" dirty="0"/>
              <a:t>you do your research into the organisation who’ve created the pledge- do you agree with all their views and statements?</a:t>
            </a:r>
          </a:p>
          <a:p>
            <a:pPr marL="800100" lvl="1" indent="-342900" algn="l">
              <a:buFont typeface="Arial" panose="020B0604020202020204" pitchFamily="34" charset="0"/>
              <a:buChar char="•"/>
            </a:pPr>
            <a:r>
              <a:rPr lang="en-GB" dirty="0"/>
              <a:t>if you ever feel pressured into signing, speak with the DRO for support.</a:t>
            </a:r>
          </a:p>
          <a:p>
            <a:pPr marL="342900" indent="-342900">
              <a:buFont typeface="Arial" panose="020B0604020202020204" pitchFamily="34" charset="0"/>
              <a:buChar char="•"/>
            </a:pPr>
            <a:r>
              <a:rPr lang="en-GB" dirty="0"/>
              <a:t>The same things apply when you share posts from other people or organisations on social media</a:t>
            </a:r>
          </a:p>
          <a:p>
            <a:pPr marL="342900" indent="-342900">
              <a:buFont typeface="Arial" panose="020B0604020202020204" pitchFamily="34" charset="0"/>
              <a:buChar char="•"/>
            </a:pPr>
            <a:endParaRPr lang="en-GB"/>
          </a:p>
        </p:txBody>
      </p:sp>
      <p:sp>
        <p:nvSpPr>
          <p:cNvPr id="3" name="Title 2">
            <a:extLst>
              <a:ext uri="{FF2B5EF4-FFF2-40B4-BE49-F238E27FC236}">
                <a16:creationId xmlns:a16="http://schemas.microsoft.com/office/drawing/2014/main" id="{DF7A5479-63D2-A791-7476-2243D9B5ADF5}"/>
              </a:ext>
            </a:extLst>
          </p:cNvPr>
          <p:cNvSpPr>
            <a:spLocks noGrp="1"/>
          </p:cNvSpPr>
          <p:nvPr>
            <p:ph type="title"/>
          </p:nvPr>
        </p:nvSpPr>
        <p:spPr/>
        <p:txBody>
          <a:bodyPr/>
          <a:lstStyle/>
          <a:p>
            <a:r>
              <a:rPr lang="en-GB"/>
              <a:t>External Organisations</a:t>
            </a:r>
          </a:p>
        </p:txBody>
      </p:sp>
    </p:spTree>
    <p:extLst>
      <p:ext uri="{BB962C8B-B14F-4D97-AF65-F5344CB8AC3E}">
        <p14:creationId xmlns:p14="http://schemas.microsoft.com/office/powerpoint/2010/main" val="38190742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DF1EE3DD-0A36-4A17-AACD-B2E50D221EE5}"/>
              </a:ext>
            </a:extLst>
          </p:cNvPr>
          <p:cNvSpPr>
            <a:spLocks noGrp="1"/>
          </p:cNvSpPr>
          <p:nvPr>
            <p:ph type="subTitle" idx="1"/>
          </p:nvPr>
        </p:nvSpPr>
        <p:spPr/>
        <p:txBody>
          <a:bodyPr/>
          <a:lstStyle/>
          <a:p>
            <a:pPr marL="342900" indent="-342900">
              <a:buFont typeface="Arial" panose="020B0604020202020204" pitchFamily="34" charset="0"/>
              <a:buChar char="•"/>
            </a:pPr>
            <a:r>
              <a:rPr lang="en-GB"/>
              <a:t>Speak and act with compassion, sensitivity and humanity </a:t>
            </a:r>
          </a:p>
          <a:p>
            <a:pPr marL="342900" indent="-342900">
              <a:buFont typeface="Arial" panose="020B0604020202020204" pitchFamily="34" charset="0"/>
              <a:buChar char="•"/>
            </a:pPr>
            <a:r>
              <a:rPr lang="en-GB"/>
              <a:t>No issue is simple to discuss or resolve- </a:t>
            </a:r>
            <a:r>
              <a:rPr lang="en-GB" i="1"/>
              <a:t>really</a:t>
            </a:r>
            <a:r>
              <a:rPr lang="en-GB"/>
              <a:t> think before you speak or post online</a:t>
            </a:r>
          </a:p>
          <a:p>
            <a:pPr marL="342900" indent="-342900">
              <a:buFont typeface="Arial" panose="020B0604020202020204" pitchFamily="34" charset="0"/>
              <a:buChar char="•"/>
            </a:pPr>
            <a:r>
              <a:rPr lang="en-GB"/>
              <a:t>If you’re discussing contentious issues, you should be aware of the risks associated with this</a:t>
            </a:r>
          </a:p>
          <a:p>
            <a:pPr marL="342900" indent="-342900">
              <a:buFont typeface="Arial" panose="020B0604020202020204" pitchFamily="34" charset="0"/>
              <a:buChar char="•"/>
            </a:pPr>
            <a:r>
              <a:rPr lang="en-GB"/>
              <a:t>If you are personally connected to an issue, or you have specific expertise and training, then you will have more legitimacy to speak on a matter</a:t>
            </a:r>
          </a:p>
          <a:p>
            <a:pPr marL="342900" indent="-342900">
              <a:buFont typeface="Arial" panose="020B0604020202020204" pitchFamily="34" charset="0"/>
              <a:buChar char="•"/>
            </a:pPr>
            <a:r>
              <a:rPr lang="en-GB" dirty="0"/>
              <a:t>If you have no personal connection and/or limited knowledge on </a:t>
            </a:r>
            <a:r>
              <a:rPr lang="en-GB"/>
              <a:t>an issue, then your role in the first instance is more about </a:t>
            </a:r>
            <a:r>
              <a:rPr lang="en-GB" dirty="0"/>
              <a:t>listening and learning</a:t>
            </a:r>
          </a:p>
        </p:txBody>
      </p:sp>
      <p:sp>
        <p:nvSpPr>
          <p:cNvPr id="3" name="Title 2">
            <a:extLst>
              <a:ext uri="{FF2B5EF4-FFF2-40B4-BE49-F238E27FC236}">
                <a16:creationId xmlns:a16="http://schemas.microsoft.com/office/drawing/2014/main" id="{FEDF67FC-B2D0-4998-8BFE-6857CD665A8A}"/>
              </a:ext>
            </a:extLst>
          </p:cNvPr>
          <p:cNvSpPr>
            <a:spLocks noGrp="1"/>
          </p:cNvSpPr>
          <p:nvPr>
            <p:ph type="title"/>
          </p:nvPr>
        </p:nvSpPr>
        <p:spPr/>
        <p:txBody>
          <a:bodyPr/>
          <a:lstStyle/>
          <a:p>
            <a:r>
              <a:rPr lang="en-GB"/>
              <a:t>Navigating Sensitive Topics</a:t>
            </a:r>
          </a:p>
        </p:txBody>
      </p:sp>
    </p:spTree>
    <p:extLst>
      <p:ext uri="{BB962C8B-B14F-4D97-AF65-F5344CB8AC3E}">
        <p14:creationId xmlns:p14="http://schemas.microsoft.com/office/powerpoint/2010/main" val="21877741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952987FF-F61E-2E61-2A2D-74C1F3E878C6}"/>
              </a:ext>
            </a:extLst>
          </p:cNvPr>
          <p:cNvSpPr>
            <a:spLocks noGrp="1"/>
          </p:cNvSpPr>
          <p:nvPr>
            <p:ph type="subTitle" idx="1"/>
          </p:nvPr>
        </p:nvSpPr>
        <p:spPr/>
        <p:txBody>
          <a:bodyPr/>
          <a:lstStyle/>
          <a:p>
            <a:pPr marL="342900" indent="-342900">
              <a:buFont typeface="Arial" panose="020B0604020202020204" pitchFamily="34" charset="0"/>
              <a:buChar char="•"/>
            </a:pPr>
            <a:r>
              <a:rPr lang="en-GB"/>
              <a:t>In putting yourself forward for elections, you’re already identifying yourself as a leader- you have a platform and students will listen to you</a:t>
            </a:r>
          </a:p>
          <a:p>
            <a:pPr marL="342900" indent="-342900">
              <a:buFont typeface="Arial" panose="020B0604020202020204" pitchFamily="34" charset="0"/>
              <a:buChar char="•"/>
            </a:pPr>
            <a:r>
              <a:rPr lang="en-GB"/>
              <a:t>Don’t get swept up with slogans- think about how your ideas can make real change</a:t>
            </a:r>
          </a:p>
          <a:p>
            <a:pPr marL="342900" indent="-342900">
              <a:buFont typeface="Arial" panose="020B0604020202020204" pitchFamily="34" charset="0"/>
              <a:buChar char="•"/>
            </a:pPr>
            <a:r>
              <a:rPr lang="en-GB"/>
              <a:t>Student leaders support students, stand firm in tackling hate-speech and abuse, and de-escalate fear and tension on their  campuses </a:t>
            </a:r>
          </a:p>
          <a:p>
            <a:pPr marL="342900" indent="-342900">
              <a:buFont typeface="Arial" panose="020B0604020202020204" pitchFamily="34" charset="0"/>
              <a:buChar char="•"/>
            </a:pPr>
            <a:r>
              <a:rPr lang="en-GB"/>
              <a:t>You can show leadership by speaking and acting with compassion and sensitivity for fellow students no matter their identity or their politics</a:t>
            </a:r>
          </a:p>
        </p:txBody>
      </p:sp>
      <p:sp>
        <p:nvSpPr>
          <p:cNvPr id="3" name="Title 2">
            <a:extLst>
              <a:ext uri="{FF2B5EF4-FFF2-40B4-BE49-F238E27FC236}">
                <a16:creationId xmlns:a16="http://schemas.microsoft.com/office/drawing/2014/main" id="{E645448E-6069-3F19-F24F-71538E6799E0}"/>
              </a:ext>
            </a:extLst>
          </p:cNvPr>
          <p:cNvSpPr>
            <a:spLocks noGrp="1"/>
          </p:cNvSpPr>
          <p:nvPr>
            <p:ph type="title"/>
          </p:nvPr>
        </p:nvSpPr>
        <p:spPr/>
        <p:txBody>
          <a:bodyPr/>
          <a:lstStyle/>
          <a:p>
            <a:r>
              <a:rPr lang="en-GB"/>
              <a:t>Your Leadership</a:t>
            </a:r>
          </a:p>
        </p:txBody>
      </p:sp>
    </p:spTree>
    <p:extLst>
      <p:ext uri="{BB962C8B-B14F-4D97-AF65-F5344CB8AC3E}">
        <p14:creationId xmlns:p14="http://schemas.microsoft.com/office/powerpoint/2010/main" val="10907007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037A34C3-2DFD-76E0-ECFA-2E87FBF85819}"/>
              </a:ext>
            </a:extLst>
          </p:cNvPr>
          <p:cNvSpPr>
            <a:spLocks noGrp="1"/>
          </p:cNvSpPr>
          <p:nvPr>
            <p:ph type="subTitle" idx="1"/>
          </p:nvPr>
        </p:nvSpPr>
        <p:spPr>
          <a:xfrm>
            <a:off x="719403" y="1772816"/>
            <a:ext cx="10657184" cy="4896544"/>
          </a:xfrm>
        </p:spPr>
        <p:txBody>
          <a:bodyPr/>
          <a:lstStyle/>
          <a:p>
            <a:pPr marL="342900" indent="-342900">
              <a:buFont typeface="Arial" panose="020B0604020202020204" pitchFamily="34" charset="0"/>
              <a:buChar char="•"/>
            </a:pPr>
            <a:r>
              <a:rPr lang="en-GB">
                <a:ea typeface="Verdana"/>
              </a:rPr>
              <a:t>Make sure you’re prepared for additional scrutiny which comes with your role</a:t>
            </a:r>
            <a:endParaRPr lang="en-US"/>
          </a:p>
          <a:p>
            <a:pPr marL="342900" indent="-342900">
              <a:buFont typeface="Arial" panose="020B0604020202020204" pitchFamily="34" charset="0"/>
              <a:buChar char="•"/>
            </a:pPr>
            <a:r>
              <a:rPr lang="en-GB"/>
              <a:t>Make sure that you understand the election rules, alongside the student conduct policy at your university and students’ union</a:t>
            </a:r>
          </a:p>
          <a:p>
            <a:pPr marL="342900" indent="-342900">
              <a:buFont typeface="Arial" panose="020B0604020202020204" pitchFamily="34" charset="0"/>
              <a:buChar char="•"/>
            </a:pPr>
            <a:r>
              <a:rPr lang="en-GB"/>
              <a:t>When running for paid roles or trustee roles, you have added layers of requirements as an employee and a trustee</a:t>
            </a:r>
          </a:p>
          <a:p>
            <a:pPr marL="800100" lvl="1" indent="-342900" algn="l">
              <a:buFont typeface="Arial" panose="020B0604020202020204" pitchFamily="34" charset="0"/>
              <a:buChar char="•"/>
            </a:pPr>
            <a:r>
              <a:rPr lang="en-GB"/>
              <a:t>you will be subject to employment policies and have additional requirements under charity law if you win, and the things you do during your election could come into scope</a:t>
            </a:r>
          </a:p>
          <a:p>
            <a:pPr marL="342900" indent="-342900">
              <a:buFont typeface="Arial" panose="020B0604020202020204" pitchFamily="34" charset="0"/>
              <a:buChar char="•"/>
            </a:pPr>
            <a:r>
              <a:rPr lang="en-GB"/>
              <a:t>Breaches to the election rules can result in sanctions against you, including potential disqualification for serious breaches</a:t>
            </a:r>
          </a:p>
          <a:p>
            <a:endParaRPr lang="en-GB"/>
          </a:p>
        </p:txBody>
      </p:sp>
      <p:sp>
        <p:nvSpPr>
          <p:cNvPr id="3" name="Title 2">
            <a:extLst>
              <a:ext uri="{FF2B5EF4-FFF2-40B4-BE49-F238E27FC236}">
                <a16:creationId xmlns:a16="http://schemas.microsoft.com/office/drawing/2014/main" id="{1C7A3262-CA63-CA2F-E996-A53CA24B8BF6}"/>
              </a:ext>
            </a:extLst>
          </p:cNvPr>
          <p:cNvSpPr>
            <a:spLocks noGrp="1"/>
          </p:cNvSpPr>
          <p:nvPr>
            <p:ph type="title"/>
          </p:nvPr>
        </p:nvSpPr>
        <p:spPr/>
        <p:txBody>
          <a:bodyPr/>
          <a:lstStyle/>
          <a:p>
            <a:r>
              <a:rPr lang="en-GB"/>
              <a:t>Accountability</a:t>
            </a:r>
          </a:p>
        </p:txBody>
      </p:sp>
    </p:spTree>
    <p:extLst>
      <p:ext uri="{BB962C8B-B14F-4D97-AF65-F5344CB8AC3E}">
        <p14:creationId xmlns:p14="http://schemas.microsoft.com/office/powerpoint/2010/main" val="41048410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DF1EE3DD-0A36-4A17-AACD-B2E50D221EE5}"/>
              </a:ext>
            </a:extLst>
          </p:cNvPr>
          <p:cNvSpPr>
            <a:spLocks noGrp="1"/>
          </p:cNvSpPr>
          <p:nvPr>
            <p:ph type="subTitle" idx="1"/>
          </p:nvPr>
        </p:nvSpPr>
        <p:spPr/>
        <p:txBody>
          <a:bodyPr/>
          <a:lstStyle/>
          <a:p>
            <a:pPr marL="342900" indent="-342900">
              <a:buFont typeface="Arial" panose="020B0604020202020204" pitchFamily="34" charset="0"/>
              <a:buChar char="•"/>
            </a:pPr>
            <a:r>
              <a:rPr lang="en-GB"/>
              <a:t>Elections are at the heart of the student movement</a:t>
            </a:r>
          </a:p>
          <a:p>
            <a:pPr marL="342900" indent="-342900">
              <a:buFont typeface="Arial" panose="020B0604020202020204" pitchFamily="34" charset="0"/>
              <a:buChar char="•"/>
            </a:pPr>
            <a:r>
              <a:rPr lang="en-GB"/>
              <a:t>Your ideas and passion have the power to create positive change</a:t>
            </a:r>
          </a:p>
          <a:p>
            <a:pPr marL="342900" indent="-342900">
              <a:buFont typeface="Arial" panose="020B0604020202020204" pitchFamily="34" charset="0"/>
              <a:buChar char="•"/>
            </a:pPr>
            <a:r>
              <a:rPr lang="en-GB"/>
              <a:t>By running, you’re contributing to our democratic culture and helping to ensure students’ voices are heard</a:t>
            </a:r>
          </a:p>
          <a:p>
            <a:pPr marL="342900" indent="-342900">
              <a:buFont typeface="Arial" panose="020B0604020202020204" pitchFamily="34" charset="0"/>
              <a:buChar char="•"/>
            </a:pPr>
            <a:r>
              <a:rPr lang="en-GB"/>
              <a:t>Thank you for standing for election and good luck</a:t>
            </a:r>
          </a:p>
        </p:txBody>
      </p:sp>
      <p:sp>
        <p:nvSpPr>
          <p:cNvPr id="3" name="Title 2">
            <a:extLst>
              <a:ext uri="{FF2B5EF4-FFF2-40B4-BE49-F238E27FC236}">
                <a16:creationId xmlns:a16="http://schemas.microsoft.com/office/drawing/2014/main" id="{FEDF67FC-B2D0-4998-8BFE-6857CD665A8A}"/>
              </a:ext>
            </a:extLst>
          </p:cNvPr>
          <p:cNvSpPr>
            <a:spLocks noGrp="1"/>
          </p:cNvSpPr>
          <p:nvPr>
            <p:ph type="title"/>
          </p:nvPr>
        </p:nvSpPr>
        <p:spPr/>
        <p:txBody>
          <a:bodyPr/>
          <a:lstStyle/>
          <a:p>
            <a:r>
              <a:rPr lang="en-GB"/>
              <a:t>Thank you</a:t>
            </a:r>
          </a:p>
        </p:txBody>
      </p:sp>
    </p:spTree>
    <p:extLst>
      <p:ext uri="{BB962C8B-B14F-4D97-AF65-F5344CB8AC3E}">
        <p14:creationId xmlns:p14="http://schemas.microsoft.com/office/powerpoint/2010/main" val="2911123135"/>
      </p:ext>
    </p:extLst>
  </p:cSld>
  <p:clrMapOvr>
    <a:masterClrMapping/>
  </p:clrMapOvr>
</p:sld>
</file>

<file path=ppt/theme/theme1.xml><?xml version="1.0" encoding="utf-8"?>
<a:theme xmlns:a="http://schemas.openxmlformats.org/drawingml/2006/main" name="NUS-Powerpoint template">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Verdana"/>
        <a:ea typeface="ＭＳ Ｐゴシック"/>
        <a:cs typeface="ＭＳ Ｐゴシック"/>
      </a:majorFont>
      <a:minorFont>
        <a:latin typeface="Verdana"/>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Verdana"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Verdana" charset="0"/>
            <a:ea typeface="ＭＳ Ｐゴシック" charset="0"/>
            <a:cs typeface="ＭＳ Ｐゴシック"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NUS Charity Slides" id="{5DFF2B67-02FD-4AB0-A031-5C2A783359D2}" vid="{B9B02AC7-8046-40BA-BACA-0BFADCEB4FF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D5CC914EE5E6B244B1CDA21A598639B6" ma:contentTypeVersion="8" ma:contentTypeDescription="Create a new document." ma:contentTypeScope="" ma:versionID="0c21872a98afe4fc88ef9310c01506dd">
  <xsd:schema xmlns:xsd="http://www.w3.org/2001/XMLSchema" xmlns:xs="http://www.w3.org/2001/XMLSchema" xmlns:p="http://schemas.microsoft.com/office/2006/metadata/properties" xmlns:ns2="382338f5-d14f-4f24-962a-9e014c6ac7e0" targetNamespace="http://schemas.microsoft.com/office/2006/metadata/properties" ma:root="true" ma:fieldsID="6f54323d530aa50b815c72440a901bfe" ns2:_="">
    <xsd:import namespace="382338f5-d14f-4f24-962a-9e014c6ac7e0"/>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SearchProperties" minOccurs="0"/>
                <xsd:element ref="ns2:MediaServiceDateTaken"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82338f5-d14f-4f24-962a-9e014c6ac7e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1" nillable="true" ma:displayName="MediaServiceSearchProperties" ma:hidden="true" ma:internalName="MediaServiceSearchProperties" ma:readOnly="true">
      <xsd:simpleType>
        <xsd:restriction base="dms:Note"/>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68B264B5-EB8C-459F-B1A7-A71E711541F2}">
  <ds:schemaRefs>
    <ds:schemaRef ds:uri="http://schemas.microsoft.com/sharepoint/v3/contenttype/forms"/>
  </ds:schemaRefs>
</ds:datastoreItem>
</file>

<file path=customXml/itemProps2.xml><?xml version="1.0" encoding="utf-8"?>
<ds:datastoreItem xmlns:ds="http://schemas.openxmlformats.org/officeDocument/2006/customXml" ds:itemID="{43866654-0DC3-4CB7-98ED-7ACD5D7E4725}">
  <ds:schemaRefs>
    <ds:schemaRef ds:uri="382338f5-d14f-4f24-962a-9e014c6ac7e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56D3A4A7-A953-4EFD-BE6E-7D47EB2DECC2}">
  <ds:schemaRefs>
    <ds:schemaRef ds:uri="http://purl.org/dc/elements/1.1/"/>
    <ds:schemaRef ds:uri="http://schemas.openxmlformats.org/package/2006/metadata/core-properties"/>
    <ds:schemaRef ds:uri="http://schemas.microsoft.com/office/2006/documentManagement/types"/>
    <ds:schemaRef ds:uri="http://purl.org/dc/terms/"/>
    <ds:schemaRef ds:uri="http://schemas.microsoft.com/office/infopath/2007/PartnerControls"/>
    <ds:schemaRef ds:uri="382338f5-d14f-4f24-962a-9e014c6ac7e0"/>
    <ds:schemaRef ds:uri="http://schemas.microsoft.com/office/2006/metadata/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NUS Charity Slides</Template>
  <TotalTime>13</TotalTime>
  <Words>875</Words>
  <Application>Microsoft Office PowerPoint</Application>
  <PresentationFormat>Widescreen</PresentationFormat>
  <Paragraphs>56</Paragraphs>
  <Slides>8</Slides>
  <Notes>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Calibri</vt:lpstr>
      <vt:lpstr>Verdana</vt:lpstr>
      <vt:lpstr>NUS-Powerpoint template</vt:lpstr>
      <vt:lpstr>PowerPoint Presentation</vt:lpstr>
      <vt:lpstr>PowerPoint Presentation</vt:lpstr>
      <vt:lpstr>Your Digital Footprint</vt:lpstr>
      <vt:lpstr>External Organisations</vt:lpstr>
      <vt:lpstr>Navigating Sensitive Topics</vt:lpstr>
      <vt:lpstr>Your Leadership</vt:lpstr>
      <vt:lpstr>Accountability</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Richard Whitmill</dc:creator>
  <cp:lastModifiedBy>MacLean, Sara</cp:lastModifiedBy>
  <cp:revision>9</cp:revision>
  <dcterms:created xsi:type="dcterms:W3CDTF">2023-10-10T13:58:21Z</dcterms:created>
  <dcterms:modified xsi:type="dcterms:W3CDTF">2026-02-12T16:44:05Z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0x010100D5CC914EE5E6B244B1CDA21A598639B6</vt:lpwstr>
  </property>
</Properties>
</file>