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8" r:id="rId2"/>
    <p:sldId id="259" r:id="rId3"/>
    <p:sldId id="260" r:id="rId4"/>
    <p:sldId id="272" r:id="rId5"/>
    <p:sldId id="274" r:id="rId6"/>
    <p:sldId id="268" r:id="rId7"/>
    <p:sldId id="270" r:id="rId8"/>
    <p:sldId id="262" r:id="rId9"/>
    <p:sldId id="280" r:id="rId10"/>
    <p:sldId id="279" r:id="rId11"/>
    <p:sldId id="281" r:id="rId12"/>
    <p:sldId id="275" r:id="rId13"/>
    <p:sldId id="264" r:id="rId14"/>
    <p:sldId id="265" r:id="rId15"/>
    <p:sldId id="276" r:id="rId16"/>
    <p:sldId id="266" r:id="rId17"/>
    <p:sldId id="271" r:id="rId18"/>
    <p:sldId id="277" r:id="rId19"/>
    <p:sldId id="273" r:id="rId2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43" autoAdjust="0"/>
    <p:restoredTop sz="82540" autoAdjust="0"/>
  </p:normalViewPr>
  <p:slideViewPr>
    <p:cSldViewPr>
      <p:cViewPr>
        <p:scale>
          <a:sx n="66" d="100"/>
          <a:sy n="66" d="100"/>
        </p:scale>
        <p:origin x="-1260" y="-6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4C129-A942-42D1-B07F-3667A5129660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CB71C-9A52-46BA-BE03-BCFA073CF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786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98C06-ED41-4377-9ACD-9356401D1A2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F9533-A50B-4EDB-8AF5-8957056306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059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F9533-A50B-4EDB-8AF5-89570563061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344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F9533-A50B-4EDB-8AF5-89570563061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277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F9533-A50B-4EDB-8AF5-89570563061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8554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F9533-A50B-4EDB-8AF5-89570563061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852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F9533-A50B-4EDB-8AF5-89570563061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050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F9533-A50B-4EDB-8AF5-89570563061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681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F9533-A50B-4EDB-8AF5-89570563061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536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F9533-A50B-4EDB-8AF5-89570563061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836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F9533-A50B-4EDB-8AF5-89570563061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59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F9533-A50B-4EDB-8AF5-89570563061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571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F9533-A50B-4EDB-8AF5-89570563061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74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F9533-A50B-4EDB-8AF5-89570563061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179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853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8CAF9E-9079-45D3-80A7-785038E4D45F}" type="datetimeFigureOut">
              <a:rPr lang="en-GB">
                <a:solidFill>
                  <a:prstClr val="black"/>
                </a:solidFill>
              </a:rPr>
              <a:pPr/>
              <a:t>22/02/2018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D99023-CF47-4961-8664-44930561D820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701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8CAF9E-9079-45D3-80A7-785038E4D45F}" type="datetimeFigureOut">
              <a:rPr lang="en-GB">
                <a:solidFill>
                  <a:prstClr val="black"/>
                </a:solidFill>
              </a:rPr>
              <a:pPr/>
              <a:t>22/02/2018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D99023-CF47-4961-8664-44930561D820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395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32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6079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576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16832"/>
            <a:ext cx="4040188" cy="420933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16832"/>
            <a:ext cx="4041775" cy="420933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789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8CAF9E-9079-45D3-80A7-785038E4D45F}" type="datetimeFigureOut">
              <a:rPr lang="en-GB">
                <a:solidFill>
                  <a:prstClr val="black"/>
                </a:solidFill>
              </a:rPr>
              <a:pPr/>
              <a:t>22/02/2018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D99023-CF47-4961-8664-44930561D820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028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8CAF9E-9079-45D3-80A7-785038E4D45F}" type="datetimeFigureOut">
              <a:rPr lang="en-GB">
                <a:solidFill>
                  <a:prstClr val="black"/>
                </a:solidFill>
              </a:rPr>
              <a:pPr/>
              <a:t>22/02/2018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D99023-CF47-4961-8664-44930561D820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68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930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96751"/>
            <a:ext cx="5486400" cy="35308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0055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660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D80E8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E46C0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.facebook.com/story.php?story_fbid=1923726624517709&amp;id=171651402523897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4yoXEOAxcVM" TargetMode="External"/><Relationship Id="rId5" Type="http://schemas.openxmlformats.org/officeDocument/2006/relationships/hyperlink" Target="https://www.youtube.com/watch?v=_gK2JI7-uPM&amp;list=PLQl4vPezGA6tkADAfDOQ8_MhIa59vZ4JO&amp;index=7" TargetMode="External"/><Relationship Id="rId4" Type="http://schemas.openxmlformats.org/officeDocument/2006/relationships/hyperlink" Target="https://www.youtube.com/watch?v=kJPe0OP79tc&amp;index=14&amp;list=PLC52uN52rfMTnNWVqZZKOLDd1vnLJweMP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708920"/>
            <a:ext cx="7772400" cy="1470025"/>
          </a:xfrm>
        </p:spPr>
        <p:txBody>
          <a:bodyPr>
            <a:normAutofit/>
          </a:bodyPr>
          <a:lstStyle/>
          <a:p>
            <a:r>
              <a:rPr lang="en-GB" dirty="0" smtClean="0"/>
              <a:t>Candidates Campaign Training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35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is Campaigning?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Campaigning is simply communicating to as many people as possible and showing them why they should vote for you</a:t>
            </a:r>
            <a:endParaRPr lang="en-GB" sz="2800" dirty="0" smtClean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Campaigning = votes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793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do people vote?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4258816" cy="4929411"/>
          </a:xfrm>
        </p:spPr>
        <p:txBody>
          <a:bodyPr>
            <a:normAutofit/>
          </a:bodyPr>
          <a:lstStyle/>
          <a:p>
            <a:r>
              <a:rPr lang="en-GB" dirty="0"/>
              <a:t>Were asked directly</a:t>
            </a:r>
          </a:p>
          <a:p>
            <a:r>
              <a:rPr lang="en-GB" dirty="0"/>
              <a:t>Knew what the candidate stood for</a:t>
            </a:r>
          </a:p>
          <a:p>
            <a:r>
              <a:rPr lang="en-GB" dirty="0"/>
              <a:t>Had seen a poster or flyer</a:t>
            </a:r>
          </a:p>
          <a:p>
            <a:r>
              <a:rPr lang="en-GB" dirty="0"/>
              <a:t>Had read the manifestos</a:t>
            </a:r>
          </a:p>
          <a:p>
            <a:r>
              <a:rPr lang="en-GB" dirty="0"/>
              <a:t>Had read the union’s publicity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860032" y="1129180"/>
            <a:ext cx="3888432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sz="2400" dirty="0" smtClean="0"/>
              <a:t>72%</a:t>
            </a:r>
          </a:p>
          <a:p>
            <a:endParaRPr lang="en-GB" dirty="0"/>
          </a:p>
          <a:p>
            <a:endParaRPr lang="en-GB" dirty="0"/>
          </a:p>
          <a:p>
            <a:endParaRPr lang="en-GB" sz="500" dirty="0"/>
          </a:p>
          <a:p>
            <a:r>
              <a:rPr lang="en-GB" sz="2400" dirty="0"/>
              <a:t>60</a:t>
            </a:r>
            <a:r>
              <a:rPr lang="en-GB" sz="2400" dirty="0" smtClean="0"/>
              <a:t>%</a:t>
            </a:r>
          </a:p>
          <a:p>
            <a:endParaRPr lang="en-GB" dirty="0"/>
          </a:p>
          <a:p>
            <a:endParaRPr lang="en-GB" dirty="0"/>
          </a:p>
          <a:p>
            <a:endParaRPr lang="en-GB" sz="1200" dirty="0"/>
          </a:p>
          <a:p>
            <a:r>
              <a:rPr lang="en-GB" sz="2400" dirty="0"/>
              <a:t>70%</a:t>
            </a:r>
          </a:p>
          <a:p>
            <a:endParaRPr lang="en-GB" sz="1600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sz="2400" dirty="0" smtClean="0"/>
              <a:t>29</a:t>
            </a:r>
            <a:r>
              <a:rPr lang="en-GB" sz="2400" dirty="0"/>
              <a:t>%</a:t>
            </a:r>
          </a:p>
          <a:p>
            <a:endParaRPr lang="en-GB" sz="1600" dirty="0"/>
          </a:p>
          <a:p>
            <a:endParaRPr lang="en-GB" dirty="0" smtClean="0"/>
          </a:p>
          <a:p>
            <a:r>
              <a:rPr lang="en-GB" sz="2400" dirty="0" smtClean="0"/>
              <a:t>4</a:t>
            </a:r>
            <a:r>
              <a:rPr lang="en-GB" sz="2400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32902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Campaigning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 have </a:t>
            </a:r>
            <a:r>
              <a:rPr lang="en-GB" b="1" dirty="0" smtClean="0"/>
              <a:t>100 hours </a:t>
            </a:r>
            <a:r>
              <a:rPr lang="en-GB" dirty="0" smtClean="0"/>
              <a:t>to get elected</a:t>
            </a:r>
          </a:p>
          <a:p>
            <a:r>
              <a:rPr lang="en-GB" dirty="0" smtClean="0"/>
              <a:t>Examples include:</a:t>
            </a:r>
          </a:p>
          <a:p>
            <a:pPr lvl="1"/>
            <a:r>
              <a:rPr lang="en-GB" dirty="0" smtClean="0"/>
              <a:t>Lecture Shouts </a:t>
            </a:r>
          </a:p>
          <a:p>
            <a:pPr lvl="1"/>
            <a:r>
              <a:rPr lang="en-GB" dirty="0" err="1" smtClean="0"/>
              <a:t>Flyering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Door knocking </a:t>
            </a:r>
          </a:p>
          <a:p>
            <a:pPr lvl="2"/>
            <a:r>
              <a:rPr lang="en-GB" dirty="0" smtClean="0"/>
              <a:t>Always ask permission, be relevant, and quick </a:t>
            </a:r>
          </a:p>
          <a:p>
            <a:pPr lvl="1"/>
            <a:r>
              <a:rPr lang="en-GB" dirty="0" smtClean="0"/>
              <a:t>1-on-1 campaigning</a:t>
            </a:r>
          </a:p>
          <a:p>
            <a:pPr lvl="1"/>
            <a:r>
              <a:rPr lang="en-GB" dirty="0" smtClean="0"/>
              <a:t>Social Media (videos, posts, pictures) </a:t>
            </a:r>
          </a:p>
          <a:p>
            <a:pPr lvl="1"/>
            <a:r>
              <a:rPr lang="en-GB" dirty="0" smtClean="0"/>
              <a:t>Something else entirely… </a:t>
            </a:r>
          </a:p>
          <a:p>
            <a:pPr lvl="1"/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897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Talk that talk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Know what you want to say </a:t>
            </a:r>
          </a:p>
          <a:p>
            <a:r>
              <a:rPr lang="en-GB" dirty="0" smtClean="0"/>
              <a:t>Get your pitch down to 30 seconds </a:t>
            </a:r>
          </a:p>
          <a:p>
            <a:r>
              <a:rPr lang="en-GB" dirty="0" smtClean="0"/>
              <a:t>Tailor it to your audience </a:t>
            </a:r>
          </a:p>
          <a:p>
            <a:r>
              <a:rPr lang="en-GB" dirty="0" smtClean="0"/>
              <a:t>Talk to everyone </a:t>
            </a:r>
          </a:p>
          <a:p>
            <a:r>
              <a:rPr lang="en-GB" dirty="0" smtClean="0"/>
              <a:t>Remember to get 2</a:t>
            </a:r>
            <a:r>
              <a:rPr lang="en-GB" baseline="30000" dirty="0" smtClean="0"/>
              <a:t>nd</a:t>
            </a:r>
            <a:r>
              <a:rPr lang="en-GB" dirty="0" smtClean="0"/>
              <a:t> preferences votes! </a:t>
            </a:r>
          </a:p>
          <a:p>
            <a:r>
              <a:rPr lang="en-GB" dirty="0" smtClean="0"/>
              <a:t>Talk to others like you’d like to be talked to</a:t>
            </a:r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36670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Let’s give it a go! 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 are GCU staff members on the second floor. </a:t>
            </a:r>
          </a:p>
          <a:p>
            <a:r>
              <a:rPr lang="en-GB" dirty="0" smtClean="0"/>
              <a:t>You have 2 minutes to prepare your pitch/points</a:t>
            </a:r>
          </a:p>
          <a:p>
            <a:r>
              <a:rPr lang="en-GB" dirty="0" smtClean="0"/>
              <a:t>They are students – go and try to talk to as many of them as you can and persuade them to vote.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054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Reflect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did you find that? </a:t>
            </a:r>
          </a:p>
          <a:p>
            <a:r>
              <a:rPr lang="en-GB" dirty="0" smtClean="0"/>
              <a:t>What was difficult?</a:t>
            </a:r>
          </a:p>
          <a:p>
            <a:r>
              <a:rPr lang="en-GB" dirty="0" smtClean="0"/>
              <a:t>How did you react to the different situations?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70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During the week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Use your time wisely</a:t>
            </a:r>
          </a:p>
          <a:p>
            <a:r>
              <a:rPr lang="en-GB" dirty="0" smtClean="0"/>
              <a:t>Follow the rules</a:t>
            </a:r>
          </a:p>
          <a:p>
            <a:r>
              <a:rPr lang="en-GB" dirty="0" smtClean="0"/>
              <a:t>If you’re not sure about anything, ask DRO</a:t>
            </a:r>
          </a:p>
          <a:p>
            <a:r>
              <a:rPr lang="en-GB" dirty="0" smtClean="0"/>
              <a:t>Hope for the best, prepare for the worst</a:t>
            </a:r>
          </a:p>
          <a:p>
            <a:pPr lvl="1"/>
            <a:r>
              <a:rPr lang="en-GB" dirty="0" smtClean="0"/>
              <a:t>Regardless what happens, you should be proud</a:t>
            </a:r>
          </a:p>
          <a:p>
            <a:r>
              <a:rPr lang="en-GB" dirty="0" smtClean="0"/>
              <a:t> Focus on your campaign – not others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32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Look after yourself 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It’s okay to take time off</a:t>
            </a:r>
          </a:p>
          <a:p>
            <a:r>
              <a:rPr lang="en-GB" dirty="0" smtClean="0"/>
              <a:t>SLEEP </a:t>
            </a:r>
          </a:p>
          <a:p>
            <a:r>
              <a:rPr lang="en-GB" dirty="0" smtClean="0"/>
              <a:t>Eat properly </a:t>
            </a:r>
          </a:p>
          <a:p>
            <a:r>
              <a:rPr lang="en-GB" dirty="0" smtClean="0"/>
              <a:t>Try not to get caught up in #Drama</a:t>
            </a:r>
          </a:p>
          <a:p>
            <a:r>
              <a:rPr lang="en-GB" dirty="0" smtClean="0"/>
              <a:t>Keep your head up! </a:t>
            </a:r>
          </a:p>
          <a:p>
            <a:r>
              <a:rPr lang="en-GB" dirty="0" smtClean="0"/>
              <a:t>Candidates Breakfast – every morning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542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sz="5400" dirty="0" smtClean="0"/>
              <a:t>Questions? 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98155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64943"/>
            <a:ext cx="3888432" cy="404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1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 we will cover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Top campaigning tips</a:t>
            </a:r>
          </a:p>
          <a:p>
            <a:r>
              <a:rPr lang="en-GB" dirty="0" smtClean="0"/>
              <a:t>Things </a:t>
            </a:r>
            <a:r>
              <a:rPr lang="en-GB" dirty="0"/>
              <a:t>to do before </a:t>
            </a:r>
            <a:r>
              <a:rPr lang="en-GB" dirty="0" smtClean="0"/>
              <a:t>elections week</a:t>
            </a:r>
          </a:p>
          <a:p>
            <a:pPr lvl="1"/>
            <a:r>
              <a:rPr lang="en-GB" dirty="0" smtClean="0"/>
              <a:t>Manifesto Writing </a:t>
            </a:r>
          </a:p>
          <a:p>
            <a:pPr lvl="1"/>
            <a:r>
              <a:rPr lang="en-GB" dirty="0" smtClean="0"/>
              <a:t>Campaign Planning </a:t>
            </a:r>
            <a:endParaRPr lang="en-GB" dirty="0"/>
          </a:p>
          <a:p>
            <a:r>
              <a:rPr lang="en-GB" dirty="0" smtClean="0"/>
              <a:t>What to do during the week </a:t>
            </a:r>
          </a:p>
          <a:p>
            <a:pPr lvl="1"/>
            <a:r>
              <a:rPr lang="en-GB" dirty="0" smtClean="0"/>
              <a:t>Campaigning Techniques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44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Congratulations for putting yourself forward!</a:t>
            </a:r>
          </a:p>
          <a:p>
            <a:r>
              <a:rPr lang="en-GB" dirty="0" smtClean="0"/>
              <a:t>DISCLAIMERS</a:t>
            </a:r>
          </a:p>
          <a:p>
            <a:pPr lvl="1"/>
            <a:r>
              <a:rPr lang="en-GB" dirty="0" smtClean="0"/>
              <a:t>This does not guarantee you’ll win! </a:t>
            </a:r>
          </a:p>
          <a:p>
            <a:pPr lvl="1"/>
            <a:r>
              <a:rPr lang="en-GB" dirty="0" smtClean="0"/>
              <a:t>We will not answer any questions about rules</a:t>
            </a:r>
          </a:p>
          <a:p>
            <a:pPr lvl="1"/>
            <a:r>
              <a:rPr lang="en-GB" dirty="0" smtClean="0"/>
              <a:t>This is only advice, you can use it as you wish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684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is your message?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best candidates have a clear, consistent message </a:t>
            </a:r>
          </a:p>
          <a:p>
            <a:r>
              <a:rPr lang="en-GB" dirty="0" smtClean="0"/>
              <a:t>What’s your ‘brand?’ </a:t>
            </a:r>
          </a:p>
          <a:p>
            <a:r>
              <a:rPr lang="en-GB" dirty="0" smtClean="0"/>
              <a:t>Proofread!</a:t>
            </a:r>
            <a:endParaRPr lang="en-GB" dirty="0"/>
          </a:p>
          <a:p>
            <a:r>
              <a:rPr lang="en-GB" dirty="0" smtClean="0"/>
              <a:t>Manifesto</a:t>
            </a:r>
          </a:p>
          <a:p>
            <a:pPr lvl="1"/>
            <a:r>
              <a:rPr lang="en-GB" dirty="0" smtClean="0"/>
              <a:t>SMART Targets</a:t>
            </a:r>
          </a:p>
          <a:p>
            <a:pPr lvl="1"/>
            <a:r>
              <a:rPr lang="en-GB" dirty="0" smtClean="0"/>
              <a:t>Clear and easy to read</a:t>
            </a:r>
          </a:p>
          <a:p>
            <a:pPr lvl="1"/>
            <a:r>
              <a:rPr lang="en-GB" dirty="0" smtClean="0"/>
              <a:t>Think of what you want to achieve 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2348880"/>
            <a:ext cx="3597205" cy="263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6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Get your team together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What’s the purpose of the team?</a:t>
            </a:r>
          </a:p>
          <a:p>
            <a:pPr lvl="1"/>
            <a:r>
              <a:rPr lang="en-GB" smtClean="0"/>
              <a:t>Get </a:t>
            </a:r>
            <a:r>
              <a:rPr lang="en-GB" dirty="0" smtClean="0"/>
              <a:t>you pumped</a:t>
            </a:r>
          </a:p>
          <a:p>
            <a:pPr lvl="1"/>
            <a:r>
              <a:rPr lang="en-GB" dirty="0" smtClean="0"/>
              <a:t>Be a sounding board</a:t>
            </a:r>
          </a:p>
          <a:p>
            <a:pPr lvl="1"/>
            <a:r>
              <a:rPr lang="en-GB" dirty="0" smtClean="0"/>
              <a:t>Support you through the week (and results)</a:t>
            </a:r>
          </a:p>
          <a:p>
            <a:pPr lvl="1"/>
            <a:r>
              <a:rPr lang="en-GB" dirty="0" smtClean="0"/>
              <a:t>A point of contact for DRO during the week</a:t>
            </a:r>
          </a:p>
          <a:p>
            <a:r>
              <a:rPr lang="en-GB" dirty="0" smtClean="0"/>
              <a:t>NB You are responsible for your team</a:t>
            </a:r>
          </a:p>
          <a:p>
            <a:pPr lvl="1"/>
            <a:r>
              <a:rPr lang="en-GB" dirty="0" smtClean="0"/>
              <a:t>Make sure they know the rules</a:t>
            </a:r>
          </a:p>
          <a:p>
            <a:pPr lvl="1"/>
            <a:r>
              <a:rPr lang="en-GB" dirty="0" smtClean="0"/>
              <a:t>Say thank you!  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650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Campaign video	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EDIT will be providing opportunities to film videos</a:t>
            </a:r>
          </a:p>
          <a:p>
            <a:r>
              <a:rPr lang="en-GB" dirty="0" smtClean="0"/>
              <a:t>But you can always do one yourself</a:t>
            </a:r>
          </a:p>
          <a:p>
            <a:pPr lvl="1"/>
            <a:r>
              <a:rPr lang="en-GB" dirty="0" smtClean="0">
                <a:hlinkClick r:id="rId3"/>
              </a:rPr>
              <a:t>Teaser Video </a:t>
            </a:r>
            <a:endParaRPr lang="en-GB" dirty="0" smtClean="0">
              <a:hlinkClick r:id="rId4"/>
            </a:endParaRPr>
          </a:p>
          <a:p>
            <a:pPr lvl="1"/>
            <a:r>
              <a:rPr lang="en-GB" dirty="0" smtClean="0">
                <a:hlinkClick r:id="rId5"/>
              </a:rPr>
              <a:t>Talking Head  </a:t>
            </a:r>
            <a:endParaRPr lang="en-GB" dirty="0" smtClean="0"/>
          </a:p>
          <a:p>
            <a:pPr lvl="1"/>
            <a:r>
              <a:rPr lang="en-GB" dirty="0" smtClean="0">
                <a:hlinkClick r:id="rId4"/>
              </a:rPr>
              <a:t>Short Manifesto Video</a:t>
            </a:r>
            <a:endParaRPr lang="en-GB" dirty="0" smtClean="0"/>
          </a:p>
          <a:p>
            <a:pPr lvl="1"/>
            <a:r>
              <a:rPr lang="en-GB" dirty="0" smtClean="0">
                <a:hlinkClick r:id="rId6"/>
              </a:rPr>
              <a:t>Parody </a:t>
            </a:r>
            <a:endParaRPr lang="en-GB" i="1" dirty="0" smtClean="0"/>
          </a:p>
          <a:p>
            <a:r>
              <a:rPr lang="en-GB" dirty="0" smtClean="0"/>
              <a:t>Input vs. Output 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2626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Before the week…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Meal prep! </a:t>
            </a:r>
          </a:p>
          <a:p>
            <a:r>
              <a:rPr lang="en-GB" dirty="0" smtClean="0"/>
              <a:t>Make arrangements for anything you might miss </a:t>
            </a:r>
          </a:p>
          <a:p>
            <a:r>
              <a:rPr lang="en-GB" dirty="0" smtClean="0"/>
              <a:t>Plan your week</a:t>
            </a:r>
          </a:p>
          <a:p>
            <a:pPr lvl="1"/>
            <a:r>
              <a:rPr lang="en-GB" dirty="0" smtClean="0"/>
              <a:t>When are you going to be on campus? </a:t>
            </a:r>
          </a:p>
          <a:p>
            <a:pPr lvl="1"/>
            <a:r>
              <a:rPr lang="en-GB" dirty="0" smtClean="0"/>
              <a:t>What lectures are you hitting? </a:t>
            </a:r>
          </a:p>
          <a:p>
            <a:pPr lvl="1"/>
            <a:r>
              <a:rPr lang="en-GB" dirty="0" smtClean="0"/>
              <a:t>Are you going round halls? </a:t>
            </a:r>
          </a:p>
          <a:p>
            <a:pPr lvl="1"/>
            <a:r>
              <a:rPr lang="en-GB" dirty="0" smtClean="0"/>
              <a:t>Are you campaigning in the evenings? </a:t>
            </a:r>
          </a:p>
        </p:txBody>
      </p:sp>
    </p:spTree>
    <p:extLst>
      <p:ext uri="{BB962C8B-B14F-4D97-AF65-F5344CB8AC3E}">
        <p14:creationId xmlns:p14="http://schemas.microsoft.com/office/powerpoint/2010/main" val="8894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Promoting yourself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5554960" cy="4929411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Be creative! </a:t>
            </a:r>
          </a:p>
          <a:p>
            <a:pPr lvl="1"/>
            <a:r>
              <a:rPr lang="en-GB" dirty="0" smtClean="0"/>
              <a:t>How can you get your message out? </a:t>
            </a:r>
          </a:p>
          <a:p>
            <a:r>
              <a:rPr lang="en-GB" dirty="0" smtClean="0"/>
              <a:t>Social Media </a:t>
            </a:r>
          </a:p>
          <a:p>
            <a:pPr lvl="1"/>
            <a:r>
              <a:rPr lang="en-GB" dirty="0" smtClean="0"/>
              <a:t>How can you stand out? </a:t>
            </a:r>
          </a:p>
          <a:p>
            <a:pPr lvl="1"/>
            <a:r>
              <a:rPr lang="en-GB" dirty="0" smtClean="0"/>
              <a:t>Facebook, Twitter, Instagram, </a:t>
            </a:r>
            <a:r>
              <a:rPr lang="en-GB" strike="sngStrike" dirty="0" smtClean="0"/>
              <a:t>Myspace</a:t>
            </a:r>
          </a:p>
          <a:p>
            <a:r>
              <a:rPr lang="en-GB" dirty="0" smtClean="0"/>
              <a:t>Flyers and posters</a:t>
            </a:r>
          </a:p>
          <a:p>
            <a:pPr lvl="1"/>
            <a:r>
              <a:rPr lang="en-GB" dirty="0" smtClean="0"/>
              <a:t>Important to have but they don’t win elections!</a:t>
            </a:r>
          </a:p>
          <a:p>
            <a:pPr lvl="1"/>
            <a:r>
              <a:rPr lang="en-GB" dirty="0" smtClean="0"/>
              <a:t>Make them distinctive </a:t>
            </a:r>
          </a:p>
          <a:p>
            <a:pPr marL="457200" lvl="1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40768"/>
            <a:ext cx="2889250" cy="432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88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Public Speaking 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Preparation is key</a:t>
            </a:r>
          </a:p>
          <a:p>
            <a:pPr lvl="1"/>
            <a:r>
              <a:rPr lang="en-GB" dirty="0" smtClean="0"/>
              <a:t>Who? How long? Why? What? </a:t>
            </a:r>
          </a:p>
          <a:p>
            <a:r>
              <a:rPr lang="en-GB" dirty="0" smtClean="0"/>
              <a:t>Notes vs. Script</a:t>
            </a:r>
          </a:p>
          <a:p>
            <a:r>
              <a:rPr lang="en-GB" dirty="0" smtClean="0"/>
              <a:t>Know your topic</a:t>
            </a:r>
          </a:p>
          <a:p>
            <a:r>
              <a:rPr lang="en-GB" dirty="0" smtClean="0"/>
              <a:t>Think about non-verbal communication </a:t>
            </a:r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7271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</TotalTime>
  <Words>596</Words>
  <Application>Microsoft Office PowerPoint</Application>
  <PresentationFormat>On-screen Show (4:3)</PresentationFormat>
  <Paragraphs>145</Paragraphs>
  <Slides>19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1_Office Theme</vt:lpstr>
      <vt:lpstr>Candidates Campaign Training </vt:lpstr>
      <vt:lpstr>Today we will cover </vt:lpstr>
      <vt:lpstr>PowerPoint Presentation</vt:lpstr>
      <vt:lpstr>What is your message? </vt:lpstr>
      <vt:lpstr>Get your team together</vt:lpstr>
      <vt:lpstr>Campaign video  </vt:lpstr>
      <vt:lpstr>Before the week… </vt:lpstr>
      <vt:lpstr>Promoting yourself </vt:lpstr>
      <vt:lpstr>Public Speaking  </vt:lpstr>
      <vt:lpstr>What is Campaigning?</vt:lpstr>
      <vt:lpstr>Why do people vote? </vt:lpstr>
      <vt:lpstr>Campaigning </vt:lpstr>
      <vt:lpstr>Talk that talk </vt:lpstr>
      <vt:lpstr>Let’s give it a go!  </vt:lpstr>
      <vt:lpstr>Reflect </vt:lpstr>
      <vt:lpstr>During the week </vt:lpstr>
      <vt:lpstr>Look after yourself  </vt:lpstr>
      <vt:lpstr>PowerPoint Presentation</vt:lpstr>
      <vt:lpstr>PowerPoint Presentation</vt:lpstr>
    </vt:vector>
  </TitlesOfParts>
  <Company>GCU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Elections 2018</dc:title>
  <dc:creator>setup</dc:creator>
  <cp:lastModifiedBy>setup</cp:lastModifiedBy>
  <cp:revision>36</cp:revision>
  <cp:lastPrinted>2018-02-21T10:46:41Z</cp:lastPrinted>
  <dcterms:created xsi:type="dcterms:W3CDTF">2018-02-15T10:52:19Z</dcterms:created>
  <dcterms:modified xsi:type="dcterms:W3CDTF">2018-02-22T11:04:12Z</dcterms:modified>
</cp:coreProperties>
</file>